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60" r:id="rId6"/>
    <p:sldMasterId id="2147483668" r:id="rId7"/>
    <p:sldMasterId id="2147483676" r:id="rId8"/>
  </p:sldMasterIdLst>
  <p:notesMasterIdLst>
    <p:notesMasterId r:id="rId26"/>
  </p:notesMasterIdLst>
  <p:sldIdLst>
    <p:sldId id="261" r:id="rId9"/>
    <p:sldId id="257" r:id="rId10"/>
    <p:sldId id="293" r:id="rId11"/>
    <p:sldId id="273" r:id="rId12"/>
    <p:sldId id="274" r:id="rId13"/>
    <p:sldId id="264" r:id="rId14"/>
    <p:sldId id="290" r:id="rId15"/>
    <p:sldId id="288" r:id="rId16"/>
    <p:sldId id="289" r:id="rId17"/>
    <p:sldId id="284" r:id="rId18"/>
    <p:sldId id="294" r:id="rId19"/>
    <p:sldId id="265" r:id="rId20"/>
    <p:sldId id="270" r:id="rId21"/>
    <p:sldId id="291" r:id="rId22"/>
    <p:sldId id="292" r:id="rId23"/>
    <p:sldId id="283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8FCDE8-6B12-E915-28F8-F75820A10463}" name="Jeremiah Cromie" initials="JC" userId="S::cromiej@newbergoregon.gov::d614c6e2-c931-4619-b933-74eaad0068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5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36"/>
    <p:restoredTop sz="94673"/>
  </p:normalViewPr>
  <p:slideViewPr>
    <p:cSldViewPr snapToGrid="0" snapToObjects="1">
      <p:cViewPr varScale="1">
        <p:scale>
          <a:sx n="104" d="100"/>
          <a:sy n="104" d="100"/>
        </p:scale>
        <p:origin x="90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iah Cromie" userId="d614c6e2-c931-4619-b933-74eaad006882" providerId="ADAL" clId="{F40DCEDB-7DC0-43C2-8CD1-BFB1310A7328}"/>
    <pc:docChg chg="undo redo custSel addSld delSld modSld sldOrd">
      <pc:chgData name="Jeremiah Cromie" userId="d614c6e2-c931-4619-b933-74eaad006882" providerId="ADAL" clId="{F40DCEDB-7DC0-43C2-8CD1-BFB1310A7328}" dt="2024-04-11T16:56:03.917" v="4728" actId="20577"/>
      <pc:docMkLst>
        <pc:docMk/>
      </pc:docMkLst>
      <pc:sldChg chg="modSp mod">
        <pc:chgData name="Jeremiah Cromie" userId="d614c6e2-c931-4619-b933-74eaad006882" providerId="ADAL" clId="{F40DCEDB-7DC0-43C2-8CD1-BFB1310A7328}" dt="2024-04-11T16:56:03.917" v="4728" actId="20577"/>
        <pc:sldMkLst>
          <pc:docMk/>
          <pc:sldMk cId="2727502421" sldId="257"/>
        </pc:sldMkLst>
        <pc:spChg chg="mod">
          <ac:chgData name="Jeremiah Cromie" userId="d614c6e2-c931-4619-b933-74eaad006882" providerId="ADAL" clId="{F40DCEDB-7DC0-43C2-8CD1-BFB1310A7328}" dt="2024-04-11T16:56:03.917" v="4728" actId="20577"/>
          <ac:spMkLst>
            <pc:docMk/>
            <pc:sldMk cId="2727502421" sldId="257"/>
            <ac:spMk id="3" creationId="{46D957C2-D372-354C-97DC-A1B5F8C75EF9}"/>
          </ac:spMkLst>
        </pc:spChg>
      </pc:sldChg>
      <pc:sldChg chg="del">
        <pc:chgData name="Jeremiah Cromie" userId="d614c6e2-c931-4619-b933-74eaad006882" providerId="ADAL" clId="{F40DCEDB-7DC0-43C2-8CD1-BFB1310A7328}" dt="2024-04-05T19:21:58.511" v="2165" actId="2696"/>
        <pc:sldMkLst>
          <pc:docMk/>
          <pc:sldMk cId="2978739041" sldId="258"/>
        </pc:sldMkLst>
      </pc:sldChg>
      <pc:sldChg chg="del">
        <pc:chgData name="Jeremiah Cromie" userId="d614c6e2-c931-4619-b933-74eaad006882" providerId="ADAL" clId="{F40DCEDB-7DC0-43C2-8CD1-BFB1310A7328}" dt="2024-04-05T19:21:58.511" v="2165" actId="2696"/>
        <pc:sldMkLst>
          <pc:docMk/>
          <pc:sldMk cId="59654985" sldId="260"/>
        </pc:sldMkLst>
      </pc:sldChg>
      <pc:sldChg chg="modSp mod">
        <pc:chgData name="Jeremiah Cromie" userId="d614c6e2-c931-4619-b933-74eaad006882" providerId="ADAL" clId="{F40DCEDB-7DC0-43C2-8CD1-BFB1310A7328}" dt="2024-04-05T17:47:03.876" v="258" actId="20577"/>
        <pc:sldMkLst>
          <pc:docMk/>
          <pc:sldMk cId="3269263855" sldId="261"/>
        </pc:sldMkLst>
        <pc:spChg chg="mod">
          <ac:chgData name="Jeremiah Cromie" userId="d614c6e2-c931-4619-b933-74eaad006882" providerId="ADAL" clId="{F40DCEDB-7DC0-43C2-8CD1-BFB1310A7328}" dt="2024-04-05T17:47:03.876" v="258" actId="20577"/>
          <ac:spMkLst>
            <pc:docMk/>
            <pc:sldMk cId="3269263855" sldId="261"/>
            <ac:spMk id="2" creationId="{98032770-46AE-5A47-8D58-C11255928F02}"/>
          </ac:spMkLst>
        </pc:spChg>
        <pc:spChg chg="mod">
          <ac:chgData name="Jeremiah Cromie" userId="d614c6e2-c931-4619-b933-74eaad006882" providerId="ADAL" clId="{F40DCEDB-7DC0-43C2-8CD1-BFB1310A7328}" dt="2024-04-05T17:29:01.547" v="88" actId="20577"/>
          <ac:spMkLst>
            <pc:docMk/>
            <pc:sldMk cId="3269263855" sldId="261"/>
            <ac:spMk id="3" creationId="{9CF674D5-AA57-1647-BF07-8A48C9CA1A6D}"/>
          </ac:spMkLst>
        </pc:spChg>
      </pc:sldChg>
      <pc:sldChg chg="del">
        <pc:chgData name="Jeremiah Cromie" userId="d614c6e2-c931-4619-b933-74eaad006882" providerId="ADAL" clId="{F40DCEDB-7DC0-43C2-8CD1-BFB1310A7328}" dt="2024-04-05T19:21:58.511" v="2165" actId="2696"/>
        <pc:sldMkLst>
          <pc:docMk/>
          <pc:sldMk cId="408159427" sldId="263"/>
        </pc:sldMkLst>
      </pc:sldChg>
      <pc:sldChg chg="addSp delSp modSp mod">
        <pc:chgData name="Jeremiah Cromie" userId="d614c6e2-c931-4619-b933-74eaad006882" providerId="ADAL" clId="{F40DCEDB-7DC0-43C2-8CD1-BFB1310A7328}" dt="2024-04-05T21:08:10.798" v="3456" actId="1076"/>
        <pc:sldMkLst>
          <pc:docMk/>
          <pc:sldMk cId="3198373146" sldId="264"/>
        </pc:sldMkLst>
        <pc:spChg chg="mod">
          <ac:chgData name="Jeremiah Cromie" userId="d614c6e2-c931-4619-b933-74eaad006882" providerId="ADAL" clId="{F40DCEDB-7DC0-43C2-8CD1-BFB1310A7328}" dt="2024-04-05T18:06:09.943" v="1250" actId="20577"/>
          <ac:spMkLst>
            <pc:docMk/>
            <pc:sldMk cId="3198373146" sldId="264"/>
            <ac:spMk id="2" creationId="{A72F2BEB-20AE-8B44-B0CB-AA468C4F7D42}"/>
          </ac:spMkLst>
        </pc:spChg>
        <pc:spChg chg="add del mod">
          <ac:chgData name="Jeremiah Cromie" userId="d614c6e2-c931-4619-b933-74eaad006882" providerId="ADAL" clId="{F40DCEDB-7DC0-43C2-8CD1-BFB1310A7328}" dt="2024-04-05T18:00:56.993" v="1222"/>
          <ac:spMkLst>
            <pc:docMk/>
            <pc:sldMk cId="3198373146" sldId="264"/>
            <ac:spMk id="6" creationId="{EC93F481-AC3B-CE99-7CDA-2F2174E4C11C}"/>
          </ac:spMkLst>
        </pc:spChg>
        <pc:spChg chg="add del mod">
          <ac:chgData name="Jeremiah Cromie" userId="d614c6e2-c931-4619-b933-74eaad006882" providerId="ADAL" clId="{F40DCEDB-7DC0-43C2-8CD1-BFB1310A7328}" dt="2024-04-05T18:02:49.091" v="1227"/>
          <ac:spMkLst>
            <pc:docMk/>
            <pc:sldMk cId="3198373146" sldId="264"/>
            <ac:spMk id="9" creationId="{A9703E9E-4EFA-E3A9-2BDB-200C93223675}"/>
          </ac:spMkLst>
        </pc:spChg>
        <pc:spChg chg="add del mod">
          <ac:chgData name="Jeremiah Cromie" userId="d614c6e2-c931-4619-b933-74eaad006882" providerId="ADAL" clId="{F40DCEDB-7DC0-43C2-8CD1-BFB1310A7328}" dt="2024-04-05T18:04:39.141" v="1230" actId="931"/>
          <ac:spMkLst>
            <pc:docMk/>
            <pc:sldMk cId="3198373146" sldId="264"/>
            <ac:spMk id="13" creationId="{C3D00C32-6B28-24C8-FCDF-48840CFDBACA}"/>
          </ac:spMkLst>
        </pc:spChg>
        <pc:spChg chg="add mod">
          <ac:chgData name="Jeremiah Cromie" userId="d614c6e2-c931-4619-b933-74eaad006882" providerId="ADAL" clId="{F40DCEDB-7DC0-43C2-8CD1-BFB1310A7328}" dt="2024-04-05T18:06:00.225" v="1236" actId="478"/>
          <ac:spMkLst>
            <pc:docMk/>
            <pc:sldMk cId="3198373146" sldId="264"/>
            <ac:spMk id="17" creationId="{0DF75B84-F98D-B34E-1B49-D247BEE3C386}"/>
          </ac:spMkLst>
        </pc:spChg>
        <pc:spChg chg="add mod">
          <ac:chgData name="Jeremiah Cromie" userId="d614c6e2-c931-4619-b933-74eaad006882" providerId="ADAL" clId="{F40DCEDB-7DC0-43C2-8CD1-BFB1310A7328}" dt="2024-04-05T21:07:52.807" v="3438" actId="20577"/>
          <ac:spMkLst>
            <pc:docMk/>
            <pc:sldMk cId="3198373146" sldId="264"/>
            <ac:spMk id="20" creationId="{EF90728A-A480-6715-F3E1-4FF1B7C68A68}"/>
          </ac:spMkLst>
        </pc:spChg>
        <pc:spChg chg="add mod">
          <ac:chgData name="Jeremiah Cromie" userId="d614c6e2-c931-4619-b933-74eaad006882" providerId="ADAL" clId="{F40DCEDB-7DC0-43C2-8CD1-BFB1310A7328}" dt="2024-04-05T21:08:10.798" v="3456" actId="1076"/>
          <ac:spMkLst>
            <pc:docMk/>
            <pc:sldMk cId="3198373146" sldId="264"/>
            <ac:spMk id="21" creationId="{42DA2170-6E80-4BD5-44DC-6FB218F5ADF0}"/>
          </ac:spMkLst>
        </pc:spChg>
        <pc:graphicFrameChg chg="add del mod">
          <ac:chgData name="Jeremiah Cromie" userId="d614c6e2-c931-4619-b933-74eaad006882" providerId="ADAL" clId="{F40DCEDB-7DC0-43C2-8CD1-BFB1310A7328}" dt="2024-04-05T18:01:07.713" v="1224" actId="478"/>
          <ac:graphicFrameMkLst>
            <pc:docMk/>
            <pc:sldMk cId="3198373146" sldId="264"/>
            <ac:graphicFrameMk id="7" creationId="{6FB9983C-FBAA-81B8-FA8A-DB481B294106}"/>
          </ac:graphicFrameMkLst>
        </pc:graphicFrameChg>
        <pc:graphicFrameChg chg="add mod">
          <ac:chgData name="Jeremiah Cromie" userId="d614c6e2-c931-4619-b933-74eaad006882" providerId="ADAL" clId="{F40DCEDB-7DC0-43C2-8CD1-BFB1310A7328}" dt="2024-04-05T18:01:44.189" v="1226"/>
          <ac:graphicFrameMkLst>
            <pc:docMk/>
            <pc:sldMk cId="3198373146" sldId="264"/>
            <ac:graphicFrameMk id="10" creationId="{8E86C439-FABB-169E-7D8C-4AAFAE5C52A9}"/>
          </ac:graphicFrameMkLst>
        </pc:graphicFrameChg>
        <pc:graphicFrameChg chg="add del mod">
          <ac:chgData name="Jeremiah Cromie" userId="d614c6e2-c931-4619-b933-74eaad006882" providerId="ADAL" clId="{F40DCEDB-7DC0-43C2-8CD1-BFB1310A7328}" dt="2024-04-05T18:02:58.929" v="1229" actId="478"/>
          <ac:graphicFrameMkLst>
            <pc:docMk/>
            <pc:sldMk cId="3198373146" sldId="264"/>
            <ac:graphicFrameMk id="11" creationId="{A5B24EAA-FEC4-2CDB-8E49-4564AECD261A}"/>
          </ac:graphicFrameMkLst>
        </pc:graphicFrameChg>
        <pc:picChg chg="del">
          <ac:chgData name="Jeremiah Cromie" userId="d614c6e2-c931-4619-b933-74eaad006882" providerId="ADAL" clId="{F40DCEDB-7DC0-43C2-8CD1-BFB1310A7328}" dt="2024-04-05T17:59:09.755" v="1193" actId="478"/>
          <ac:picMkLst>
            <pc:docMk/>
            <pc:sldMk cId="3198373146" sldId="264"/>
            <ac:picMk id="5" creationId="{EB42C170-88D4-7ECE-0D52-8AC850E100A0}"/>
          </ac:picMkLst>
        </pc:picChg>
        <pc:picChg chg="add del mod">
          <ac:chgData name="Jeremiah Cromie" userId="d614c6e2-c931-4619-b933-74eaad006882" providerId="ADAL" clId="{F40DCEDB-7DC0-43C2-8CD1-BFB1310A7328}" dt="2024-04-05T18:06:00.225" v="1236" actId="478"/>
          <ac:picMkLst>
            <pc:docMk/>
            <pc:sldMk cId="3198373146" sldId="264"/>
            <ac:picMk id="15" creationId="{53BC6C78-E766-68D1-00B2-451BEECA9381}"/>
          </ac:picMkLst>
        </pc:picChg>
        <pc:picChg chg="add mod">
          <ac:chgData name="Jeremiah Cromie" userId="d614c6e2-c931-4619-b933-74eaad006882" providerId="ADAL" clId="{F40DCEDB-7DC0-43C2-8CD1-BFB1310A7328}" dt="2024-04-05T18:28:44.548" v="1253" actId="1076"/>
          <ac:picMkLst>
            <pc:docMk/>
            <pc:sldMk cId="3198373146" sldId="264"/>
            <ac:picMk id="19" creationId="{E7DC02DC-BA98-84B2-D87C-8043EE54F281}"/>
          </ac:picMkLst>
        </pc:picChg>
      </pc:sldChg>
      <pc:sldChg chg="modSp mod">
        <pc:chgData name="Jeremiah Cromie" userId="d614c6e2-c931-4619-b933-74eaad006882" providerId="ADAL" clId="{F40DCEDB-7DC0-43C2-8CD1-BFB1310A7328}" dt="2024-04-11T15:19:28.541" v="4466" actId="20577"/>
        <pc:sldMkLst>
          <pc:docMk/>
          <pc:sldMk cId="182725436" sldId="265"/>
        </pc:sldMkLst>
        <pc:spChg chg="mod">
          <ac:chgData name="Jeremiah Cromie" userId="d614c6e2-c931-4619-b933-74eaad006882" providerId="ADAL" clId="{F40DCEDB-7DC0-43C2-8CD1-BFB1310A7328}" dt="2024-04-11T15:19:28.541" v="4466" actId="20577"/>
          <ac:spMkLst>
            <pc:docMk/>
            <pc:sldMk cId="182725436" sldId="265"/>
            <ac:spMk id="3" creationId="{43AE07FE-7D3C-4880-45B2-FABE9DFAFBB6}"/>
          </ac:spMkLst>
        </pc:spChg>
      </pc:sldChg>
      <pc:sldChg chg="del">
        <pc:chgData name="Jeremiah Cromie" userId="d614c6e2-c931-4619-b933-74eaad006882" providerId="ADAL" clId="{F40DCEDB-7DC0-43C2-8CD1-BFB1310A7328}" dt="2024-04-05T19:11:33.196" v="2048" actId="2696"/>
        <pc:sldMkLst>
          <pc:docMk/>
          <pc:sldMk cId="1301424504" sldId="266"/>
        </pc:sldMkLst>
      </pc:sldChg>
      <pc:sldChg chg="del">
        <pc:chgData name="Jeremiah Cromie" userId="d614c6e2-c931-4619-b933-74eaad006882" providerId="ADAL" clId="{F40DCEDB-7DC0-43C2-8CD1-BFB1310A7328}" dt="2024-04-05T18:49:13.385" v="1583" actId="2696"/>
        <pc:sldMkLst>
          <pc:docMk/>
          <pc:sldMk cId="2484780335" sldId="267"/>
        </pc:sldMkLst>
      </pc:sldChg>
      <pc:sldChg chg="del">
        <pc:chgData name="Jeremiah Cromie" userId="d614c6e2-c931-4619-b933-74eaad006882" providerId="ADAL" clId="{F40DCEDB-7DC0-43C2-8CD1-BFB1310A7328}" dt="2024-04-05T18:49:13.385" v="1583" actId="2696"/>
        <pc:sldMkLst>
          <pc:docMk/>
          <pc:sldMk cId="3630556218" sldId="268"/>
        </pc:sldMkLst>
      </pc:sldChg>
      <pc:sldChg chg="del">
        <pc:chgData name="Jeremiah Cromie" userId="d614c6e2-c931-4619-b933-74eaad006882" providerId="ADAL" clId="{F40DCEDB-7DC0-43C2-8CD1-BFB1310A7328}" dt="2024-04-05T18:49:13.385" v="1583" actId="2696"/>
        <pc:sldMkLst>
          <pc:docMk/>
          <pc:sldMk cId="2620998859" sldId="269"/>
        </pc:sldMkLst>
      </pc:sldChg>
      <pc:sldChg chg="addSp modSp mod">
        <pc:chgData name="Jeremiah Cromie" userId="d614c6e2-c931-4619-b933-74eaad006882" providerId="ADAL" clId="{F40DCEDB-7DC0-43C2-8CD1-BFB1310A7328}" dt="2024-04-10T23:13:49.396" v="4007" actId="27636"/>
        <pc:sldMkLst>
          <pc:docMk/>
          <pc:sldMk cId="1215006525" sldId="270"/>
        </pc:sldMkLst>
        <pc:spChg chg="mod">
          <ac:chgData name="Jeremiah Cromie" userId="d614c6e2-c931-4619-b933-74eaad006882" providerId="ADAL" clId="{F40DCEDB-7DC0-43C2-8CD1-BFB1310A7328}" dt="2024-04-10T23:13:49.396" v="4007" actId="27636"/>
          <ac:spMkLst>
            <pc:docMk/>
            <pc:sldMk cId="1215006525" sldId="270"/>
            <ac:spMk id="3" creationId="{5230A7C4-E2E6-F04A-E905-E201F9027481}"/>
          </ac:spMkLst>
        </pc:spChg>
        <pc:graphicFrameChg chg="add mod modGraphic">
          <ac:chgData name="Jeremiah Cromie" userId="d614c6e2-c931-4619-b933-74eaad006882" providerId="ADAL" clId="{F40DCEDB-7DC0-43C2-8CD1-BFB1310A7328}" dt="2024-04-10T23:13:41.683" v="4003" actId="14100"/>
          <ac:graphicFrameMkLst>
            <pc:docMk/>
            <pc:sldMk cId="1215006525" sldId="270"/>
            <ac:graphicFrameMk id="5" creationId="{C50E84A5-E85B-2A97-A6DA-C3DE643B5128}"/>
          </ac:graphicFrameMkLst>
        </pc:graphicFrameChg>
      </pc:sldChg>
      <pc:sldChg chg="del">
        <pc:chgData name="Jeremiah Cromie" userId="d614c6e2-c931-4619-b933-74eaad006882" providerId="ADAL" clId="{F40DCEDB-7DC0-43C2-8CD1-BFB1310A7328}" dt="2024-04-05T18:39:23.855" v="1273" actId="2696"/>
        <pc:sldMkLst>
          <pc:docMk/>
          <pc:sldMk cId="333158046" sldId="271"/>
        </pc:sldMkLst>
      </pc:sldChg>
      <pc:sldChg chg="del">
        <pc:chgData name="Jeremiah Cromie" userId="d614c6e2-c931-4619-b933-74eaad006882" providerId="ADAL" clId="{F40DCEDB-7DC0-43C2-8CD1-BFB1310A7328}" dt="2024-04-05T18:39:23.855" v="1273" actId="2696"/>
        <pc:sldMkLst>
          <pc:docMk/>
          <pc:sldMk cId="834534212" sldId="272"/>
        </pc:sldMkLst>
      </pc:sldChg>
      <pc:sldChg chg="modSp mod ord">
        <pc:chgData name="Jeremiah Cromie" userId="d614c6e2-c931-4619-b933-74eaad006882" providerId="ADAL" clId="{F40DCEDB-7DC0-43C2-8CD1-BFB1310A7328}" dt="2024-04-05T17:46:32.202" v="250"/>
        <pc:sldMkLst>
          <pc:docMk/>
          <pc:sldMk cId="3528728442" sldId="273"/>
        </pc:sldMkLst>
        <pc:picChg chg="mod">
          <ac:chgData name="Jeremiah Cromie" userId="d614c6e2-c931-4619-b933-74eaad006882" providerId="ADAL" clId="{F40DCEDB-7DC0-43C2-8CD1-BFB1310A7328}" dt="2024-04-05T17:36:58.658" v="248" actId="1076"/>
          <ac:picMkLst>
            <pc:docMk/>
            <pc:sldMk cId="3528728442" sldId="273"/>
            <ac:picMk id="5" creationId="{D00A41F8-2308-877A-9298-0939E9479DA2}"/>
          </ac:picMkLst>
        </pc:picChg>
      </pc:sldChg>
      <pc:sldChg chg="addSp modSp mod ord addCm delCm">
        <pc:chgData name="Jeremiah Cromie" userId="d614c6e2-c931-4619-b933-74eaad006882" providerId="ADAL" clId="{F40DCEDB-7DC0-43C2-8CD1-BFB1310A7328}" dt="2024-04-11T15:21:28.210" v="4724"/>
        <pc:sldMkLst>
          <pc:docMk/>
          <pc:sldMk cId="2591557335" sldId="274"/>
        </pc:sldMkLst>
        <pc:spChg chg="add mod">
          <ac:chgData name="Jeremiah Cromie" userId="d614c6e2-c931-4619-b933-74eaad006882" providerId="ADAL" clId="{F40DCEDB-7DC0-43C2-8CD1-BFB1310A7328}" dt="2024-04-11T15:15:26.303" v="4272" actId="1582"/>
          <ac:spMkLst>
            <pc:docMk/>
            <pc:sldMk cId="2591557335" sldId="274"/>
            <ac:spMk id="3" creationId="{5EA4B782-A94B-3FFF-5B2C-692CA796D555}"/>
          </ac:spMkLst>
        </pc:spChg>
        <pc:picChg chg="mod">
          <ac:chgData name="Jeremiah Cromie" userId="d614c6e2-c931-4619-b933-74eaad006882" providerId="ADAL" clId="{F40DCEDB-7DC0-43C2-8CD1-BFB1310A7328}" dt="2024-04-05T17:58:29.566" v="1192" actId="14826"/>
          <ac:picMkLst>
            <pc:docMk/>
            <pc:sldMk cId="2591557335" sldId="274"/>
            <ac:picMk id="5" creationId="{E1315C4C-13AE-F08A-2744-78746218B89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eremiah Cromie" userId="d614c6e2-c931-4619-b933-74eaad006882" providerId="ADAL" clId="{F40DCEDB-7DC0-43C2-8CD1-BFB1310A7328}" dt="2024-04-11T15:21:28.210" v="4724"/>
              <pc2:cmMkLst xmlns:pc2="http://schemas.microsoft.com/office/powerpoint/2019/9/main/command">
                <pc:docMk/>
                <pc:sldMk cId="2591557335" sldId="274"/>
                <pc2:cmMk id="{3956E65C-020B-47D6-902B-85D78CB27150}"/>
              </pc2:cmMkLst>
            </pc226:cmChg>
          </p:ext>
        </pc:extLst>
      </pc:sldChg>
      <pc:sldChg chg="del">
        <pc:chgData name="Jeremiah Cromie" userId="d614c6e2-c931-4619-b933-74eaad006882" providerId="ADAL" clId="{F40DCEDB-7DC0-43C2-8CD1-BFB1310A7328}" dt="2024-04-05T19:21:58.511" v="2165" actId="2696"/>
        <pc:sldMkLst>
          <pc:docMk/>
          <pc:sldMk cId="4076346489" sldId="275"/>
        </pc:sldMkLst>
      </pc:sldChg>
      <pc:sldChg chg="del">
        <pc:chgData name="Jeremiah Cromie" userId="d614c6e2-c931-4619-b933-74eaad006882" providerId="ADAL" clId="{F40DCEDB-7DC0-43C2-8CD1-BFB1310A7328}" dt="2024-04-05T18:39:32.585" v="1274" actId="2696"/>
        <pc:sldMkLst>
          <pc:docMk/>
          <pc:sldMk cId="886384753" sldId="276"/>
        </pc:sldMkLst>
      </pc:sldChg>
      <pc:sldChg chg="modSp del mod">
        <pc:chgData name="Jeremiah Cromie" userId="d614c6e2-c931-4619-b933-74eaad006882" providerId="ADAL" clId="{F40DCEDB-7DC0-43C2-8CD1-BFB1310A7328}" dt="2024-04-05T20:39:14.910" v="2263" actId="2696"/>
        <pc:sldMkLst>
          <pc:docMk/>
          <pc:sldMk cId="623867968" sldId="277"/>
        </pc:sldMkLst>
        <pc:spChg chg="mod">
          <ac:chgData name="Jeremiah Cromie" userId="d614c6e2-c931-4619-b933-74eaad006882" providerId="ADAL" clId="{F40DCEDB-7DC0-43C2-8CD1-BFB1310A7328}" dt="2024-04-05T19:23:30.130" v="2215" actId="5793"/>
          <ac:spMkLst>
            <pc:docMk/>
            <pc:sldMk cId="623867968" sldId="277"/>
            <ac:spMk id="2" creationId="{78C3415A-AC14-B499-5662-27F15D98F8F9}"/>
          </ac:spMkLst>
        </pc:spChg>
        <pc:spChg chg="mod">
          <ac:chgData name="Jeremiah Cromie" userId="d614c6e2-c931-4619-b933-74eaad006882" providerId="ADAL" clId="{F40DCEDB-7DC0-43C2-8CD1-BFB1310A7328}" dt="2024-04-05T20:39:08.166" v="2262" actId="20577"/>
          <ac:spMkLst>
            <pc:docMk/>
            <pc:sldMk cId="623867968" sldId="277"/>
            <ac:spMk id="3" creationId="{80DE2796-42C0-FDA0-BE4E-8973742D89FF}"/>
          </ac:spMkLst>
        </pc:spChg>
      </pc:sldChg>
      <pc:sldChg chg="del ord">
        <pc:chgData name="Jeremiah Cromie" userId="d614c6e2-c931-4619-b933-74eaad006882" providerId="ADAL" clId="{F40DCEDB-7DC0-43C2-8CD1-BFB1310A7328}" dt="2024-04-05T18:48:59.231" v="1582" actId="2696"/>
        <pc:sldMkLst>
          <pc:docMk/>
          <pc:sldMk cId="2910401631" sldId="278"/>
        </pc:sldMkLst>
      </pc:sldChg>
      <pc:sldChg chg="del">
        <pc:chgData name="Jeremiah Cromie" userId="d614c6e2-c931-4619-b933-74eaad006882" providerId="ADAL" clId="{F40DCEDB-7DC0-43C2-8CD1-BFB1310A7328}" dt="2024-04-05T19:21:58.511" v="2165" actId="2696"/>
        <pc:sldMkLst>
          <pc:docMk/>
          <pc:sldMk cId="4083184591" sldId="279"/>
        </pc:sldMkLst>
      </pc:sldChg>
      <pc:sldChg chg="del">
        <pc:chgData name="Jeremiah Cromie" userId="d614c6e2-c931-4619-b933-74eaad006882" providerId="ADAL" clId="{F40DCEDB-7DC0-43C2-8CD1-BFB1310A7328}" dt="2024-04-05T19:21:58.511" v="2165" actId="2696"/>
        <pc:sldMkLst>
          <pc:docMk/>
          <pc:sldMk cId="1869949637" sldId="280"/>
        </pc:sldMkLst>
      </pc:sldChg>
      <pc:sldChg chg="del">
        <pc:chgData name="Jeremiah Cromie" userId="d614c6e2-c931-4619-b933-74eaad006882" providerId="ADAL" clId="{F40DCEDB-7DC0-43C2-8CD1-BFB1310A7328}" dt="2024-04-05T19:21:58.511" v="2165" actId="2696"/>
        <pc:sldMkLst>
          <pc:docMk/>
          <pc:sldMk cId="3123553721" sldId="281"/>
        </pc:sldMkLst>
      </pc:sldChg>
      <pc:sldChg chg="del">
        <pc:chgData name="Jeremiah Cromie" userId="d614c6e2-c931-4619-b933-74eaad006882" providerId="ADAL" clId="{F40DCEDB-7DC0-43C2-8CD1-BFB1310A7328}" dt="2024-04-05T18:53:11.433" v="1586" actId="2696"/>
        <pc:sldMkLst>
          <pc:docMk/>
          <pc:sldMk cId="4211383565" sldId="282"/>
        </pc:sldMkLst>
      </pc:sldChg>
      <pc:sldChg chg="modSp mod">
        <pc:chgData name="Jeremiah Cromie" userId="d614c6e2-c931-4619-b933-74eaad006882" providerId="ADAL" clId="{F40DCEDB-7DC0-43C2-8CD1-BFB1310A7328}" dt="2024-04-10T23:18:05.257" v="4080" actId="313"/>
        <pc:sldMkLst>
          <pc:docMk/>
          <pc:sldMk cId="3317913376" sldId="283"/>
        </pc:sldMkLst>
        <pc:spChg chg="mod">
          <ac:chgData name="Jeremiah Cromie" userId="d614c6e2-c931-4619-b933-74eaad006882" providerId="ADAL" clId="{F40DCEDB-7DC0-43C2-8CD1-BFB1310A7328}" dt="2024-04-10T23:18:05.257" v="4080" actId="313"/>
          <ac:spMkLst>
            <pc:docMk/>
            <pc:sldMk cId="3317913376" sldId="283"/>
            <ac:spMk id="3" creationId="{4F935B71-F809-3C36-0CEE-3CBC8041075D}"/>
          </ac:spMkLst>
        </pc:spChg>
      </pc:sldChg>
      <pc:sldChg chg="modSp mod ord addCm delCm">
        <pc:chgData name="Jeremiah Cromie" userId="d614c6e2-c931-4619-b933-74eaad006882" providerId="ADAL" clId="{F40DCEDB-7DC0-43C2-8CD1-BFB1310A7328}" dt="2024-04-10T23:16:09.112" v="4061"/>
        <pc:sldMkLst>
          <pc:docMk/>
          <pc:sldMk cId="3698538440" sldId="284"/>
        </pc:sldMkLst>
        <pc:spChg chg="mod">
          <ac:chgData name="Jeremiah Cromie" userId="d614c6e2-c931-4619-b933-74eaad006882" providerId="ADAL" clId="{F40DCEDB-7DC0-43C2-8CD1-BFB1310A7328}" dt="2024-04-05T19:22:50.096" v="2197" actId="20577"/>
          <ac:spMkLst>
            <pc:docMk/>
            <pc:sldMk cId="3698538440" sldId="284"/>
            <ac:spMk id="2" creationId="{5018AB8F-9F4B-322E-C902-94681102A381}"/>
          </ac:spMkLst>
        </pc:spChg>
        <pc:spChg chg="mod">
          <ac:chgData name="Jeremiah Cromie" userId="d614c6e2-c931-4619-b933-74eaad006882" providerId="ADAL" clId="{F40DCEDB-7DC0-43C2-8CD1-BFB1310A7328}" dt="2024-04-10T23:11:34.078" v="3976" actId="313"/>
          <ac:spMkLst>
            <pc:docMk/>
            <pc:sldMk cId="3698538440" sldId="284"/>
            <ac:spMk id="3" creationId="{FE0DF532-9B72-0CC4-B498-50B64E2DDC8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eremiah Cromie" userId="d614c6e2-c931-4619-b933-74eaad006882" providerId="ADAL" clId="{F40DCEDB-7DC0-43C2-8CD1-BFB1310A7328}" dt="2024-04-10T23:16:09.112" v="4061"/>
              <pc2:cmMkLst xmlns:pc2="http://schemas.microsoft.com/office/powerpoint/2019/9/main/command">
                <pc:docMk/>
                <pc:sldMk cId="3698538440" sldId="284"/>
                <pc2:cmMk id="{C3B3326D-06AA-47A0-8A5F-F6BDF1C5B972}"/>
              </pc2:cmMkLst>
            </pc226:cmChg>
          </p:ext>
        </pc:extLst>
      </pc:sldChg>
      <pc:sldChg chg="del">
        <pc:chgData name="Jeremiah Cromie" userId="d614c6e2-c931-4619-b933-74eaad006882" providerId="ADAL" clId="{F40DCEDB-7DC0-43C2-8CD1-BFB1310A7328}" dt="2024-04-05T18:42:36.250" v="1519" actId="2696"/>
        <pc:sldMkLst>
          <pc:docMk/>
          <pc:sldMk cId="565966435" sldId="285"/>
        </pc:sldMkLst>
      </pc:sldChg>
      <pc:sldChg chg="del">
        <pc:chgData name="Jeremiah Cromie" userId="d614c6e2-c931-4619-b933-74eaad006882" providerId="ADAL" clId="{F40DCEDB-7DC0-43C2-8CD1-BFB1310A7328}" dt="2024-04-05T18:42:27.963" v="1518" actId="2696"/>
        <pc:sldMkLst>
          <pc:docMk/>
          <pc:sldMk cId="2815227975" sldId="286"/>
        </pc:sldMkLst>
      </pc:sldChg>
      <pc:sldChg chg="modSp mod modNotesTx">
        <pc:chgData name="Jeremiah Cromie" userId="d614c6e2-c931-4619-b933-74eaad006882" providerId="ADAL" clId="{F40DCEDB-7DC0-43C2-8CD1-BFB1310A7328}" dt="2024-04-11T15:21:03.057" v="4723" actId="20577"/>
        <pc:sldMkLst>
          <pc:docMk/>
          <pc:sldMk cId="1693597766" sldId="287"/>
        </pc:sldMkLst>
        <pc:spChg chg="mod">
          <ac:chgData name="Jeremiah Cromie" userId="d614c6e2-c931-4619-b933-74eaad006882" providerId="ADAL" clId="{F40DCEDB-7DC0-43C2-8CD1-BFB1310A7328}" dt="2024-04-10T23:19:03.505" v="4084" actId="20577"/>
          <ac:spMkLst>
            <pc:docMk/>
            <pc:sldMk cId="1693597766" sldId="287"/>
            <ac:spMk id="3" creationId="{3A15D021-6BA4-7CC1-AE4C-684653CE042B}"/>
          </ac:spMkLst>
        </pc:spChg>
      </pc:sldChg>
      <pc:sldChg chg="addSp delSp modSp add mod">
        <pc:chgData name="Jeremiah Cromie" userId="d614c6e2-c931-4619-b933-74eaad006882" providerId="ADAL" clId="{F40DCEDB-7DC0-43C2-8CD1-BFB1310A7328}" dt="2024-04-05T22:16:52.711" v="3676" actId="14100"/>
        <pc:sldMkLst>
          <pc:docMk/>
          <pc:sldMk cId="438186860" sldId="288"/>
        </pc:sldMkLst>
        <pc:spChg chg="add mod">
          <ac:chgData name="Jeremiah Cromie" userId="d614c6e2-c931-4619-b933-74eaad006882" providerId="ADAL" clId="{F40DCEDB-7DC0-43C2-8CD1-BFB1310A7328}" dt="2024-04-05T21:06:05.971" v="3366" actId="255"/>
          <ac:spMkLst>
            <pc:docMk/>
            <pc:sldMk cId="438186860" sldId="288"/>
            <ac:spMk id="8" creationId="{5D070E72-9BE5-CA52-8173-342E0E26F906}"/>
          </ac:spMkLst>
        </pc:spChg>
        <pc:spChg chg="add mod">
          <ac:chgData name="Jeremiah Cromie" userId="d614c6e2-c931-4619-b933-74eaad006882" providerId="ADAL" clId="{F40DCEDB-7DC0-43C2-8CD1-BFB1310A7328}" dt="2024-04-05T22:16:41.307" v="3672" actId="1076"/>
          <ac:spMkLst>
            <pc:docMk/>
            <pc:sldMk cId="438186860" sldId="288"/>
            <ac:spMk id="9" creationId="{2C95C103-C66E-3CE8-9344-C537FD715B19}"/>
          </ac:spMkLst>
        </pc:spChg>
        <pc:spChg chg="del">
          <ac:chgData name="Jeremiah Cromie" userId="d614c6e2-c931-4619-b933-74eaad006882" providerId="ADAL" clId="{F40DCEDB-7DC0-43C2-8CD1-BFB1310A7328}" dt="2024-04-05T18:30:52.278" v="1265" actId="478"/>
          <ac:spMkLst>
            <pc:docMk/>
            <pc:sldMk cId="438186860" sldId="288"/>
            <ac:spMk id="17" creationId="{0DF75B84-F98D-B34E-1B49-D247BEE3C386}"/>
          </ac:spMkLst>
        </pc:spChg>
        <pc:picChg chg="add del">
          <ac:chgData name="Jeremiah Cromie" userId="d614c6e2-c931-4619-b933-74eaad006882" providerId="ADAL" clId="{F40DCEDB-7DC0-43C2-8CD1-BFB1310A7328}" dt="2024-04-05T18:30:43.573" v="1262" actId="22"/>
          <ac:picMkLst>
            <pc:docMk/>
            <pc:sldMk cId="438186860" sldId="288"/>
            <ac:picMk id="5" creationId="{E7570EC9-2E9B-7BE8-FF4C-E9B90C9CC395}"/>
          </ac:picMkLst>
        </pc:picChg>
        <pc:picChg chg="add mod">
          <ac:chgData name="Jeremiah Cromie" userId="d614c6e2-c931-4619-b933-74eaad006882" providerId="ADAL" clId="{F40DCEDB-7DC0-43C2-8CD1-BFB1310A7328}" dt="2024-04-05T18:30:59.073" v="1266" actId="1076"/>
          <ac:picMkLst>
            <pc:docMk/>
            <pc:sldMk cId="438186860" sldId="288"/>
            <ac:picMk id="7" creationId="{1AF83D3B-835B-2E93-3299-293D11C62423}"/>
          </ac:picMkLst>
        </pc:picChg>
        <pc:picChg chg="add del">
          <ac:chgData name="Jeremiah Cromie" userId="d614c6e2-c931-4619-b933-74eaad006882" providerId="ADAL" clId="{F40DCEDB-7DC0-43C2-8CD1-BFB1310A7328}" dt="2024-04-05T18:30:45.535" v="1263" actId="478"/>
          <ac:picMkLst>
            <pc:docMk/>
            <pc:sldMk cId="438186860" sldId="288"/>
            <ac:picMk id="19" creationId="{E7DC02DC-BA98-84B2-D87C-8043EE54F281}"/>
          </ac:picMkLst>
        </pc:picChg>
        <pc:cxnChg chg="add mod">
          <ac:chgData name="Jeremiah Cromie" userId="d614c6e2-c931-4619-b933-74eaad006882" providerId="ADAL" clId="{F40DCEDB-7DC0-43C2-8CD1-BFB1310A7328}" dt="2024-04-05T22:16:52.711" v="3676" actId="14100"/>
          <ac:cxnSpMkLst>
            <pc:docMk/>
            <pc:sldMk cId="438186860" sldId="288"/>
            <ac:cxnSpMk id="10" creationId="{95FCB2AE-2860-B294-7AA1-6265116EC394}"/>
          </ac:cxnSpMkLst>
        </pc:cxnChg>
      </pc:sldChg>
      <pc:sldChg chg="new del">
        <pc:chgData name="Jeremiah Cromie" userId="d614c6e2-c931-4619-b933-74eaad006882" providerId="ADAL" clId="{F40DCEDB-7DC0-43C2-8CD1-BFB1310A7328}" dt="2024-04-05T18:30:10.445" v="1255" actId="2696"/>
        <pc:sldMkLst>
          <pc:docMk/>
          <pc:sldMk cId="652853282" sldId="288"/>
        </pc:sldMkLst>
      </pc:sldChg>
      <pc:sldChg chg="addSp delSp modSp add mod">
        <pc:chgData name="Jeremiah Cromie" userId="d614c6e2-c931-4619-b933-74eaad006882" providerId="ADAL" clId="{F40DCEDB-7DC0-43C2-8CD1-BFB1310A7328}" dt="2024-04-05T22:15:52.039" v="3668" actId="20577"/>
        <pc:sldMkLst>
          <pc:docMk/>
          <pc:sldMk cId="3820046658" sldId="289"/>
        </pc:sldMkLst>
        <pc:spChg chg="add mod">
          <ac:chgData name="Jeremiah Cromie" userId="d614c6e2-c931-4619-b933-74eaad006882" providerId="ADAL" clId="{F40DCEDB-7DC0-43C2-8CD1-BFB1310A7328}" dt="2024-04-05T21:06:42.169" v="3382" actId="1076"/>
          <ac:spMkLst>
            <pc:docMk/>
            <pc:sldMk cId="3820046658" sldId="289"/>
            <ac:spMk id="10" creationId="{C00C7256-9E65-F6CC-DD4F-C15E06B4F76D}"/>
          </ac:spMkLst>
        </pc:spChg>
        <pc:spChg chg="add mod">
          <ac:chgData name="Jeremiah Cromie" userId="d614c6e2-c931-4619-b933-74eaad006882" providerId="ADAL" clId="{F40DCEDB-7DC0-43C2-8CD1-BFB1310A7328}" dt="2024-04-05T22:15:52.039" v="3668" actId="20577"/>
          <ac:spMkLst>
            <pc:docMk/>
            <pc:sldMk cId="3820046658" sldId="289"/>
            <ac:spMk id="18" creationId="{D4AD315E-CA89-A9DA-F4A8-D3CE6FE08D14}"/>
          </ac:spMkLst>
        </pc:spChg>
        <pc:spChg chg="add mod">
          <ac:chgData name="Jeremiah Cromie" userId="d614c6e2-c931-4619-b933-74eaad006882" providerId="ADAL" clId="{F40DCEDB-7DC0-43C2-8CD1-BFB1310A7328}" dt="2024-04-05T22:14:45.116" v="3644" actId="1076"/>
          <ac:spMkLst>
            <pc:docMk/>
            <pc:sldMk cId="3820046658" sldId="289"/>
            <ac:spMk id="21" creationId="{201930BB-C1E4-B9F9-F000-B11C14997A26}"/>
          </ac:spMkLst>
        </pc:spChg>
        <pc:picChg chg="add del">
          <ac:chgData name="Jeremiah Cromie" userId="d614c6e2-c931-4619-b933-74eaad006882" providerId="ADAL" clId="{F40DCEDB-7DC0-43C2-8CD1-BFB1310A7328}" dt="2024-04-05T18:31:58.904" v="1269" actId="22"/>
          <ac:picMkLst>
            <pc:docMk/>
            <pc:sldMk cId="3820046658" sldId="289"/>
            <ac:picMk id="5" creationId="{075805B7-17B1-D038-D49C-A346993D4DA1}"/>
          </ac:picMkLst>
        </pc:picChg>
        <pc:picChg chg="del">
          <ac:chgData name="Jeremiah Cromie" userId="d614c6e2-c931-4619-b933-74eaad006882" providerId="ADAL" clId="{F40DCEDB-7DC0-43C2-8CD1-BFB1310A7328}" dt="2024-04-05T18:32:01.397" v="1270" actId="478"/>
          <ac:picMkLst>
            <pc:docMk/>
            <pc:sldMk cId="3820046658" sldId="289"/>
            <ac:picMk id="7" creationId="{1AF83D3B-835B-2E93-3299-293D11C62423}"/>
          </ac:picMkLst>
        </pc:picChg>
        <pc:picChg chg="add mod">
          <ac:chgData name="Jeremiah Cromie" userId="d614c6e2-c931-4619-b933-74eaad006882" providerId="ADAL" clId="{F40DCEDB-7DC0-43C2-8CD1-BFB1310A7328}" dt="2024-04-05T22:15:19.134" v="3649" actId="1076"/>
          <ac:picMkLst>
            <pc:docMk/>
            <pc:sldMk cId="3820046658" sldId="289"/>
            <ac:picMk id="8" creationId="{9F5E6447-097A-A179-B2DE-AD6FC9B2D5C7}"/>
          </ac:picMkLst>
        </pc:picChg>
        <pc:cxnChg chg="add mod">
          <ac:chgData name="Jeremiah Cromie" userId="d614c6e2-c931-4619-b933-74eaad006882" providerId="ADAL" clId="{F40DCEDB-7DC0-43C2-8CD1-BFB1310A7328}" dt="2024-04-05T22:15:36.062" v="3653" actId="14100"/>
          <ac:cxnSpMkLst>
            <pc:docMk/>
            <pc:sldMk cId="3820046658" sldId="289"/>
            <ac:cxnSpMk id="12" creationId="{73BB19EE-3A30-E449-9B9C-F96356D9E7FD}"/>
          </ac:cxnSpMkLst>
        </pc:cxnChg>
        <pc:cxnChg chg="add mod">
          <ac:chgData name="Jeremiah Cromie" userId="d614c6e2-c931-4619-b933-74eaad006882" providerId="ADAL" clId="{F40DCEDB-7DC0-43C2-8CD1-BFB1310A7328}" dt="2024-04-05T22:15:42.794" v="3654" actId="14100"/>
          <ac:cxnSpMkLst>
            <pc:docMk/>
            <pc:sldMk cId="3820046658" sldId="289"/>
            <ac:cxnSpMk id="13" creationId="{7A2B631E-F31E-B078-231D-A8964FD35BBD}"/>
          </ac:cxnSpMkLst>
        </pc:cxnChg>
        <pc:cxnChg chg="add mod">
          <ac:chgData name="Jeremiah Cromie" userId="d614c6e2-c931-4619-b933-74eaad006882" providerId="ADAL" clId="{F40DCEDB-7DC0-43C2-8CD1-BFB1310A7328}" dt="2024-04-05T22:15:11.082" v="3648" actId="1582"/>
          <ac:cxnSpMkLst>
            <pc:docMk/>
            <pc:sldMk cId="3820046658" sldId="289"/>
            <ac:cxnSpMk id="23" creationId="{D1223C3E-AA06-05D3-EDC2-386484FCECFF}"/>
          </ac:cxnSpMkLst>
        </pc:cxnChg>
      </pc:sldChg>
      <pc:sldChg chg="new del">
        <pc:chgData name="Jeremiah Cromie" userId="d614c6e2-c931-4619-b933-74eaad006882" providerId="ADAL" clId="{F40DCEDB-7DC0-43C2-8CD1-BFB1310A7328}" dt="2024-04-05T18:53:27.935" v="1588" actId="680"/>
        <pc:sldMkLst>
          <pc:docMk/>
          <pc:sldMk cId="3240376929" sldId="290"/>
        </pc:sldMkLst>
      </pc:sldChg>
      <pc:sldChg chg="delSp modSp add mod">
        <pc:chgData name="Jeremiah Cromie" userId="d614c6e2-c931-4619-b933-74eaad006882" providerId="ADAL" clId="{F40DCEDB-7DC0-43C2-8CD1-BFB1310A7328}" dt="2024-04-05T19:05:20.963" v="2047" actId="20577"/>
        <pc:sldMkLst>
          <pc:docMk/>
          <pc:sldMk cId="3543252587" sldId="290"/>
        </pc:sldMkLst>
        <pc:spChg chg="mod">
          <ac:chgData name="Jeremiah Cromie" userId="d614c6e2-c931-4619-b933-74eaad006882" providerId="ADAL" clId="{F40DCEDB-7DC0-43C2-8CD1-BFB1310A7328}" dt="2024-04-05T18:53:34.150" v="1596" actId="20577"/>
          <ac:spMkLst>
            <pc:docMk/>
            <pc:sldMk cId="3543252587" sldId="290"/>
            <ac:spMk id="2" creationId="{A72F2BEB-20AE-8B44-B0CB-AA468C4F7D42}"/>
          </ac:spMkLst>
        </pc:spChg>
        <pc:spChg chg="mod">
          <ac:chgData name="Jeremiah Cromie" userId="d614c6e2-c931-4619-b933-74eaad006882" providerId="ADAL" clId="{F40DCEDB-7DC0-43C2-8CD1-BFB1310A7328}" dt="2024-04-05T19:05:20.963" v="2047" actId="20577"/>
          <ac:spMkLst>
            <pc:docMk/>
            <pc:sldMk cId="3543252587" sldId="290"/>
            <ac:spMk id="17" creationId="{0DF75B84-F98D-B34E-1B49-D247BEE3C386}"/>
          </ac:spMkLst>
        </pc:spChg>
        <pc:picChg chg="del">
          <ac:chgData name="Jeremiah Cromie" userId="d614c6e2-c931-4619-b933-74eaad006882" providerId="ADAL" clId="{F40DCEDB-7DC0-43C2-8CD1-BFB1310A7328}" dt="2024-04-05T18:53:36.608" v="1597" actId="478"/>
          <ac:picMkLst>
            <pc:docMk/>
            <pc:sldMk cId="3543252587" sldId="290"/>
            <ac:picMk id="19" creationId="{E7DC02DC-BA98-84B2-D87C-8043EE54F281}"/>
          </ac:picMkLst>
        </pc:picChg>
      </pc:sldChg>
      <pc:sldChg chg="addSp delSp modSp add mod">
        <pc:chgData name="Jeremiah Cromie" userId="d614c6e2-c931-4619-b933-74eaad006882" providerId="ADAL" clId="{F40DCEDB-7DC0-43C2-8CD1-BFB1310A7328}" dt="2024-04-05T22:12:27.479" v="3516" actId="5793"/>
        <pc:sldMkLst>
          <pc:docMk/>
          <pc:sldMk cId="1906416587" sldId="291"/>
        </pc:sldMkLst>
        <pc:spChg chg="del mod">
          <ac:chgData name="Jeremiah Cromie" userId="d614c6e2-c931-4619-b933-74eaad006882" providerId="ADAL" clId="{F40DCEDB-7DC0-43C2-8CD1-BFB1310A7328}" dt="2024-04-05T22:12:25.347" v="3515" actId="478"/>
          <ac:spMkLst>
            <pc:docMk/>
            <pc:sldMk cId="1906416587" sldId="291"/>
            <ac:spMk id="2" creationId="{0AAD492C-9154-18E7-9BCD-00CD7249783B}"/>
          </ac:spMkLst>
        </pc:spChg>
        <pc:spChg chg="del">
          <ac:chgData name="Jeremiah Cromie" userId="d614c6e2-c931-4619-b933-74eaad006882" providerId="ADAL" clId="{F40DCEDB-7DC0-43C2-8CD1-BFB1310A7328}" dt="2024-04-05T22:10:00.425" v="3458" actId="478"/>
          <ac:spMkLst>
            <pc:docMk/>
            <pc:sldMk cId="1906416587" sldId="291"/>
            <ac:spMk id="3" creationId="{5230A7C4-E2E6-F04A-E905-E201F9027481}"/>
          </ac:spMkLst>
        </pc:spChg>
        <pc:spChg chg="add mod">
          <ac:chgData name="Jeremiah Cromie" userId="d614c6e2-c931-4619-b933-74eaad006882" providerId="ADAL" clId="{F40DCEDB-7DC0-43C2-8CD1-BFB1310A7328}" dt="2024-04-05T22:12:27.479" v="3516" actId="5793"/>
          <ac:spMkLst>
            <pc:docMk/>
            <pc:sldMk cId="1906416587" sldId="291"/>
            <ac:spMk id="7" creationId="{05315C88-CB6F-4F54-36B0-4978509FC81A}"/>
          </ac:spMkLst>
        </pc:spChg>
        <pc:graphicFrameChg chg="del">
          <ac:chgData name="Jeremiah Cromie" userId="d614c6e2-c931-4619-b933-74eaad006882" providerId="ADAL" clId="{F40DCEDB-7DC0-43C2-8CD1-BFB1310A7328}" dt="2024-04-05T22:10:04.301" v="3459" actId="478"/>
          <ac:graphicFrameMkLst>
            <pc:docMk/>
            <pc:sldMk cId="1906416587" sldId="291"/>
            <ac:graphicFrameMk id="5" creationId="{C50E84A5-E85B-2A97-A6DA-C3DE643B5128}"/>
          </ac:graphicFrameMkLst>
        </pc:graphicFrameChg>
        <pc:picChg chg="add mod">
          <ac:chgData name="Jeremiah Cromie" userId="d614c6e2-c931-4619-b933-74eaad006882" providerId="ADAL" clId="{F40DCEDB-7DC0-43C2-8CD1-BFB1310A7328}" dt="2024-04-05T22:12:09.425" v="3498" actId="1076"/>
          <ac:picMkLst>
            <pc:docMk/>
            <pc:sldMk cId="1906416587" sldId="291"/>
            <ac:picMk id="9" creationId="{D45ADA16-B25B-2851-3D38-ACAD294352DD}"/>
          </ac:picMkLst>
        </pc:picChg>
      </pc:sldChg>
      <pc:sldChg chg="addSp delSp modSp add mod">
        <pc:chgData name="Jeremiah Cromie" userId="d614c6e2-c931-4619-b933-74eaad006882" providerId="ADAL" clId="{F40DCEDB-7DC0-43C2-8CD1-BFB1310A7328}" dt="2024-04-05T23:10:12.154" v="3693" actId="14100"/>
        <pc:sldMkLst>
          <pc:docMk/>
          <pc:sldMk cId="3944000570" sldId="292"/>
        </pc:sldMkLst>
        <pc:spChg chg="add mod">
          <ac:chgData name="Jeremiah Cromie" userId="d614c6e2-c931-4619-b933-74eaad006882" providerId="ADAL" clId="{F40DCEDB-7DC0-43C2-8CD1-BFB1310A7328}" dt="2024-04-05T23:01:20.416" v="3678" actId="478"/>
          <ac:spMkLst>
            <pc:docMk/>
            <pc:sldMk cId="3944000570" sldId="292"/>
            <ac:spMk id="3" creationId="{37D55BBA-A535-4529-7247-31685723B96E}"/>
          </ac:spMkLst>
        </pc:spChg>
        <pc:spChg chg="del">
          <ac:chgData name="Jeremiah Cromie" userId="d614c6e2-c931-4619-b933-74eaad006882" providerId="ADAL" clId="{F40DCEDB-7DC0-43C2-8CD1-BFB1310A7328}" dt="2024-04-05T23:01:20.416" v="3678" actId="478"/>
          <ac:spMkLst>
            <pc:docMk/>
            <pc:sldMk cId="3944000570" sldId="292"/>
            <ac:spMk id="7" creationId="{05315C88-CB6F-4F54-36B0-4978509FC81A}"/>
          </ac:spMkLst>
        </pc:spChg>
        <pc:spChg chg="add mod">
          <ac:chgData name="Jeremiah Cromie" userId="d614c6e2-c931-4619-b933-74eaad006882" providerId="ADAL" clId="{F40DCEDB-7DC0-43C2-8CD1-BFB1310A7328}" dt="2024-04-05T23:10:12.154" v="3693" actId="14100"/>
          <ac:spMkLst>
            <pc:docMk/>
            <pc:sldMk cId="3944000570" sldId="292"/>
            <ac:spMk id="11" creationId="{1639DFA2-9663-79F1-DEB5-10BC9333A806}"/>
          </ac:spMkLst>
        </pc:spChg>
        <pc:picChg chg="add mod">
          <ac:chgData name="Jeremiah Cromie" userId="d614c6e2-c931-4619-b933-74eaad006882" providerId="ADAL" clId="{F40DCEDB-7DC0-43C2-8CD1-BFB1310A7328}" dt="2024-04-05T23:01:26.150" v="3681" actId="1076"/>
          <ac:picMkLst>
            <pc:docMk/>
            <pc:sldMk cId="3944000570" sldId="292"/>
            <ac:picMk id="6" creationId="{D09A4D44-EBCE-89B1-923A-A95E36B05C90}"/>
          </ac:picMkLst>
        </pc:picChg>
        <pc:picChg chg="del">
          <ac:chgData name="Jeremiah Cromie" userId="d614c6e2-c931-4619-b933-74eaad006882" providerId="ADAL" clId="{F40DCEDB-7DC0-43C2-8CD1-BFB1310A7328}" dt="2024-04-05T23:01:21.984" v="3679" actId="478"/>
          <ac:picMkLst>
            <pc:docMk/>
            <pc:sldMk cId="3944000570" sldId="292"/>
            <ac:picMk id="9" creationId="{D45ADA16-B25B-2851-3D38-ACAD294352DD}"/>
          </ac:picMkLst>
        </pc:picChg>
        <pc:picChg chg="add mod">
          <ac:chgData name="Jeremiah Cromie" userId="d614c6e2-c931-4619-b933-74eaad006882" providerId="ADAL" clId="{F40DCEDB-7DC0-43C2-8CD1-BFB1310A7328}" dt="2024-04-05T23:02:07.308" v="3683" actId="1076"/>
          <ac:picMkLst>
            <pc:docMk/>
            <pc:sldMk cId="3944000570" sldId="292"/>
            <ac:picMk id="10" creationId="{AA911149-EFF1-94B0-F58E-43B93839060B}"/>
          </ac:picMkLst>
        </pc:picChg>
      </pc:sldChg>
      <pc:sldChg chg="modSp add mod">
        <pc:chgData name="Jeremiah Cromie" userId="d614c6e2-c931-4619-b933-74eaad006882" providerId="ADAL" clId="{F40DCEDB-7DC0-43C2-8CD1-BFB1310A7328}" dt="2024-04-11T15:11:52.197" v="4268" actId="20577"/>
        <pc:sldMkLst>
          <pc:docMk/>
          <pc:sldMk cId="1815912133" sldId="293"/>
        </pc:sldMkLst>
        <pc:spChg chg="mod">
          <ac:chgData name="Jeremiah Cromie" userId="d614c6e2-c931-4619-b933-74eaad006882" providerId="ADAL" clId="{F40DCEDB-7DC0-43C2-8CD1-BFB1310A7328}" dt="2024-04-11T15:11:52.197" v="4268" actId="20577"/>
          <ac:spMkLst>
            <pc:docMk/>
            <pc:sldMk cId="1815912133" sldId="293"/>
            <ac:spMk id="3" creationId="{46D957C2-D372-354C-97DC-A1B5F8C75EF9}"/>
          </ac:spMkLst>
        </pc:spChg>
      </pc:sldChg>
      <pc:sldChg chg="addSp delSp modSp add mod ord modNotesTx">
        <pc:chgData name="Jeremiah Cromie" userId="d614c6e2-c931-4619-b933-74eaad006882" providerId="ADAL" clId="{F40DCEDB-7DC0-43C2-8CD1-BFB1310A7328}" dt="2024-04-11T15:20:34.188" v="4643" actId="20577"/>
        <pc:sldMkLst>
          <pc:docMk/>
          <pc:sldMk cId="1748184614" sldId="294"/>
        </pc:sldMkLst>
        <pc:spChg chg="mod">
          <ac:chgData name="Jeremiah Cromie" userId="d614c6e2-c931-4619-b933-74eaad006882" providerId="ADAL" clId="{F40DCEDB-7DC0-43C2-8CD1-BFB1310A7328}" dt="2024-04-11T15:20:34.188" v="4643" actId="20577"/>
          <ac:spMkLst>
            <pc:docMk/>
            <pc:sldMk cId="1748184614" sldId="294"/>
            <ac:spMk id="2" creationId="{DD233EAE-7C4C-0569-A532-C031C861A28C}"/>
          </ac:spMkLst>
        </pc:spChg>
        <pc:spChg chg="del mod">
          <ac:chgData name="Jeremiah Cromie" userId="d614c6e2-c931-4619-b933-74eaad006882" providerId="ADAL" clId="{F40DCEDB-7DC0-43C2-8CD1-BFB1310A7328}" dt="2024-04-11T15:17:04.111" v="4287" actId="478"/>
          <ac:spMkLst>
            <pc:docMk/>
            <pc:sldMk cId="1748184614" sldId="294"/>
            <ac:spMk id="3" creationId="{43AE07FE-7D3C-4880-45B2-FABE9DFAFBB6}"/>
          </ac:spMkLst>
        </pc:spChg>
        <pc:picChg chg="add mod">
          <ac:chgData name="Jeremiah Cromie" userId="d614c6e2-c931-4619-b933-74eaad006882" providerId="ADAL" clId="{F40DCEDB-7DC0-43C2-8CD1-BFB1310A7328}" dt="2024-04-11T15:17:11.023" v="4289" actId="1076"/>
          <ac:picMkLst>
            <pc:docMk/>
            <pc:sldMk cId="1748184614" sldId="294"/>
            <ac:picMk id="6" creationId="{1785243E-863E-DEA5-02E4-2E2F564D3CFF}"/>
          </ac:picMkLst>
        </pc:picChg>
        <pc:picChg chg="add mod">
          <ac:chgData name="Jeremiah Cromie" userId="d614c6e2-c931-4619-b933-74eaad006882" providerId="ADAL" clId="{F40DCEDB-7DC0-43C2-8CD1-BFB1310A7328}" dt="2024-04-11T15:17:58.469" v="4293" actId="14100"/>
          <ac:picMkLst>
            <pc:docMk/>
            <pc:sldMk cId="1748184614" sldId="294"/>
            <ac:picMk id="8" creationId="{FC321520-6470-ED45-EBFE-13A062A4E2D5}"/>
          </ac:picMkLst>
        </pc:picChg>
      </pc:sldChg>
    </pc:docChg>
  </pc:docChgLst>
  <pc:docChgLst>
    <pc:chgData name="Clay Downing" userId="454652dd-10dc-48e4-b311-73b2b69b89fe" providerId="ADAL" clId="{5131532F-6E00-4474-9826-ACD39DFCF1F5}"/>
    <pc:docChg chg="undo custSel modSld">
      <pc:chgData name="Clay Downing" userId="454652dd-10dc-48e4-b311-73b2b69b89fe" providerId="ADAL" clId="{5131532F-6E00-4474-9826-ACD39DFCF1F5}" dt="2024-04-11T16:12:16.554" v="31" actId="20577"/>
      <pc:docMkLst>
        <pc:docMk/>
      </pc:docMkLst>
      <pc:sldChg chg="modSp mod">
        <pc:chgData name="Clay Downing" userId="454652dd-10dc-48e4-b311-73b2b69b89fe" providerId="ADAL" clId="{5131532F-6E00-4474-9826-ACD39DFCF1F5}" dt="2024-04-11T16:10:01.427" v="12" actId="1076"/>
        <pc:sldMkLst>
          <pc:docMk/>
          <pc:sldMk cId="182725436" sldId="265"/>
        </pc:sldMkLst>
        <pc:spChg chg="mod">
          <ac:chgData name="Clay Downing" userId="454652dd-10dc-48e4-b311-73b2b69b89fe" providerId="ADAL" clId="{5131532F-6E00-4474-9826-ACD39DFCF1F5}" dt="2024-04-11T16:10:01.427" v="12" actId="1076"/>
          <ac:spMkLst>
            <pc:docMk/>
            <pc:sldMk cId="182725436" sldId="265"/>
            <ac:spMk id="3" creationId="{43AE07FE-7D3C-4880-45B2-FABE9DFAFBB6}"/>
          </ac:spMkLst>
        </pc:spChg>
      </pc:sldChg>
      <pc:sldChg chg="modSp mod">
        <pc:chgData name="Clay Downing" userId="454652dd-10dc-48e4-b311-73b2b69b89fe" providerId="ADAL" clId="{5131532F-6E00-4474-9826-ACD39DFCF1F5}" dt="2024-04-11T16:10:57.910" v="17" actId="207"/>
        <pc:sldMkLst>
          <pc:docMk/>
          <pc:sldMk cId="1215006525" sldId="270"/>
        </pc:sldMkLst>
        <pc:spChg chg="mod">
          <ac:chgData name="Clay Downing" userId="454652dd-10dc-48e4-b311-73b2b69b89fe" providerId="ADAL" clId="{5131532F-6E00-4474-9826-ACD39DFCF1F5}" dt="2024-04-11T16:10:57.910" v="17" actId="207"/>
          <ac:spMkLst>
            <pc:docMk/>
            <pc:sldMk cId="1215006525" sldId="270"/>
            <ac:spMk id="2" creationId="{0AAD492C-9154-18E7-9BCD-00CD7249783B}"/>
          </ac:spMkLst>
        </pc:spChg>
        <pc:spChg chg="mod">
          <ac:chgData name="Clay Downing" userId="454652dd-10dc-48e4-b311-73b2b69b89fe" providerId="ADAL" clId="{5131532F-6E00-4474-9826-ACD39DFCF1F5}" dt="2024-04-11T16:10:29.553" v="16" actId="1076"/>
          <ac:spMkLst>
            <pc:docMk/>
            <pc:sldMk cId="1215006525" sldId="270"/>
            <ac:spMk id="3" creationId="{5230A7C4-E2E6-F04A-E905-E201F9027481}"/>
          </ac:spMkLst>
        </pc:spChg>
      </pc:sldChg>
      <pc:sldChg chg="modSp mod">
        <pc:chgData name="Clay Downing" userId="454652dd-10dc-48e4-b311-73b2b69b89fe" providerId="ADAL" clId="{5131532F-6E00-4474-9826-ACD39DFCF1F5}" dt="2024-04-11T16:07:07.173" v="11" actId="1076"/>
        <pc:sldMkLst>
          <pc:docMk/>
          <pc:sldMk cId="3698538440" sldId="284"/>
        </pc:sldMkLst>
        <pc:spChg chg="mod">
          <ac:chgData name="Clay Downing" userId="454652dd-10dc-48e4-b311-73b2b69b89fe" providerId="ADAL" clId="{5131532F-6E00-4474-9826-ACD39DFCF1F5}" dt="2024-04-11T16:07:07.173" v="11" actId="1076"/>
          <ac:spMkLst>
            <pc:docMk/>
            <pc:sldMk cId="3698538440" sldId="284"/>
            <ac:spMk id="3" creationId="{FE0DF532-9B72-0CC4-B498-50B64E2DDC88}"/>
          </ac:spMkLst>
        </pc:spChg>
      </pc:sldChg>
      <pc:sldChg chg="modSp mod">
        <pc:chgData name="Clay Downing" userId="454652dd-10dc-48e4-b311-73b2b69b89fe" providerId="ADAL" clId="{5131532F-6E00-4474-9826-ACD39DFCF1F5}" dt="2024-04-11T16:12:16.554" v="31" actId="20577"/>
        <pc:sldMkLst>
          <pc:docMk/>
          <pc:sldMk cId="1693597766" sldId="287"/>
        </pc:sldMkLst>
        <pc:spChg chg="mod">
          <ac:chgData name="Clay Downing" userId="454652dd-10dc-48e4-b311-73b2b69b89fe" providerId="ADAL" clId="{5131532F-6E00-4474-9826-ACD39DFCF1F5}" dt="2024-04-11T16:12:16.554" v="31" actId="20577"/>
          <ac:spMkLst>
            <pc:docMk/>
            <pc:sldMk cId="1693597766" sldId="287"/>
            <ac:spMk id="3" creationId="{3A15D021-6BA4-7CC1-AE4C-684653CE042B}"/>
          </ac:spMkLst>
        </pc:spChg>
      </pc:sldChg>
      <pc:sldChg chg="modSp mod">
        <pc:chgData name="Clay Downing" userId="454652dd-10dc-48e4-b311-73b2b69b89fe" providerId="ADAL" clId="{5131532F-6E00-4474-9826-ACD39DFCF1F5}" dt="2024-04-11T16:06:50.788" v="10" actId="1076"/>
        <pc:sldMkLst>
          <pc:docMk/>
          <pc:sldMk cId="438186860" sldId="288"/>
        </pc:sldMkLst>
        <pc:spChg chg="mod">
          <ac:chgData name="Clay Downing" userId="454652dd-10dc-48e4-b311-73b2b69b89fe" providerId="ADAL" clId="{5131532F-6E00-4474-9826-ACD39DFCF1F5}" dt="2024-04-11T16:06:50.788" v="10" actId="1076"/>
          <ac:spMkLst>
            <pc:docMk/>
            <pc:sldMk cId="438186860" sldId="288"/>
            <ac:spMk id="8" creationId="{5D070E72-9BE5-CA52-8173-342E0E26F906}"/>
          </ac:spMkLst>
        </pc:spChg>
      </pc:sldChg>
      <pc:sldChg chg="modSp mod">
        <pc:chgData name="Clay Downing" userId="454652dd-10dc-48e4-b311-73b2b69b89fe" providerId="ADAL" clId="{5131532F-6E00-4474-9826-ACD39DFCF1F5}" dt="2024-04-11T16:06:28.256" v="8" actId="20577"/>
        <pc:sldMkLst>
          <pc:docMk/>
          <pc:sldMk cId="3543252587" sldId="290"/>
        </pc:sldMkLst>
        <pc:spChg chg="mod">
          <ac:chgData name="Clay Downing" userId="454652dd-10dc-48e4-b311-73b2b69b89fe" providerId="ADAL" clId="{5131532F-6E00-4474-9826-ACD39DFCF1F5}" dt="2024-04-11T16:06:28.256" v="8" actId="20577"/>
          <ac:spMkLst>
            <pc:docMk/>
            <pc:sldMk cId="3543252587" sldId="290"/>
            <ac:spMk id="17" creationId="{0DF75B84-F98D-B34E-1B49-D247BEE3C386}"/>
          </ac:spMkLst>
        </pc:spChg>
      </pc:sldChg>
      <pc:sldChg chg="modSp mod">
        <pc:chgData name="Clay Downing" userId="454652dd-10dc-48e4-b311-73b2b69b89fe" providerId="ADAL" clId="{5131532F-6E00-4474-9826-ACD39DFCF1F5}" dt="2024-04-11T16:11:17.069" v="18" actId="207"/>
        <pc:sldMkLst>
          <pc:docMk/>
          <pc:sldMk cId="3944000570" sldId="292"/>
        </pc:sldMkLst>
        <pc:spChg chg="mod">
          <ac:chgData name="Clay Downing" userId="454652dd-10dc-48e4-b311-73b2b69b89fe" providerId="ADAL" clId="{5131532F-6E00-4474-9826-ACD39DFCF1F5}" dt="2024-04-11T16:11:17.069" v="18" actId="207"/>
          <ac:spMkLst>
            <pc:docMk/>
            <pc:sldMk cId="3944000570" sldId="292"/>
            <ac:spMk id="11" creationId="{1639DFA2-9663-79F1-DEB5-10BC9333A80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03E55-54FC-4C46-B2C7-ED2BE9DA897D}" type="datetimeFigureOut">
              <a:rPr lang="en-US" smtClean="0"/>
              <a:t>4/11/2024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81B95-D54A-6D4F-B98C-1662395BC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85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the minimum lot width “frontage” would be changing in all of SD/LDR. Shaded area on right is SD/LDR west of Hess Creek where all new proposed regulations would occur.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1B95-D54A-6D4F-B98C-1662395BC2E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9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DLCD and that applicant has requested meeting for May 1, 2024.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1B95-D54A-6D4F-B98C-1662395BC2E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736C5-BAA9-1D42-9E74-15B26DD59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F0006-9355-1B44-BC98-1930BD37F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5999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70B1-A011-694D-8061-D0EE9DF6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633FA-3E5D-8C4C-9107-FFCC805E1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C57E4-EB4B-7145-95F7-3EF0803E0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614C0-FBC7-9148-AC77-8A36E469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09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80C0-F601-1445-B02A-86412163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6449"/>
            <a:ext cx="10515600" cy="9442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4A19C-6DBC-C54C-9221-B33CBD88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8325A-8D79-B34E-908F-914A022D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C43E6-1FC2-7543-A727-C2F46E43C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DA958-2469-0246-B181-D1E2BBAF4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08F50-CF70-DA42-88E8-F48967EF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36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78A90-0CB1-7C4E-96D0-93E616CF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EBEB6-4A8F-CB42-B9F3-D9C89A1D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53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79BA5-F991-3E40-B297-4F71EBC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43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3B9E4-257A-2D46-BFAB-C6CE761FD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7118"/>
            <a:ext cx="7008812" cy="61208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6B2FD-253F-804B-8F71-9311D26C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118"/>
            <a:ext cx="3932237" cy="132028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6BD57-DC92-4142-8C0E-EFA8F11E7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7E55B-CDE2-3C40-9DD9-3FFECC36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24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A065-3311-AB4C-B482-15DECD4A6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6448"/>
            <a:ext cx="3932237" cy="13109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CC0C8-1B29-5449-8B6B-1A7C59F1C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46449"/>
            <a:ext cx="7008812" cy="61115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A2BD7-5ECE-504D-A6B0-44DC9AD51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1B3B5-7B07-C24B-9EFC-9099EF69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9DF1A8-A200-604F-B058-8CD62E5DB0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07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CB3D-B0E2-A24E-B3D9-AFA6B739A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94968-A94F-AC4C-BBFF-05079E1A2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02087-EE93-B44E-BC01-B91098EE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2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70B1-A011-694D-8061-D0EE9DF6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633FA-3E5D-8C4C-9107-FFCC805E1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C57E4-EB4B-7145-95F7-3EF0803E0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614C0-FBC7-9148-AC77-8A36E469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0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80C0-F601-1445-B02A-86412163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6449"/>
            <a:ext cx="10515600" cy="9442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4A19C-6DBC-C54C-9221-B33CBD88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8325A-8D79-B34E-908F-914A022D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C43E6-1FC2-7543-A727-C2F46E43C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DA958-2469-0246-B181-D1E2BBAF4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08F50-CF70-DA42-88E8-F48967EF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18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78A90-0CB1-7C4E-96D0-93E616CF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EBEB6-4A8F-CB42-B9F3-D9C89A1D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6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CB3D-B0E2-A24E-B3D9-AFA6B739A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94968-A94F-AC4C-BBFF-05079E1A2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02087-EE93-B44E-BC01-B91098EE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97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79BA5-F991-3E40-B297-4F71EBC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43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3B9E4-257A-2D46-BFAB-C6CE761FD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7118"/>
            <a:ext cx="7008812" cy="61208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6B2FD-253F-804B-8F71-9311D26C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118"/>
            <a:ext cx="3932237" cy="132028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6BD57-DC92-4142-8C0E-EFA8F11E7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7E55B-CDE2-3C40-9DD9-3FFECC36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79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A065-3311-AB4C-B482-15DECD4A6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6448"/>
            <a:ext cx="3932237" cy="13109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CC0C8-1B29-5449-8B6B-1A7C59F1C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46449"/>
            <a:ext cx="7008812" cy="61115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A2BD7-5ECE-504D-A6B0-44DC9AD51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1B3B5-7B07-C24B-9EFC-9099EF69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9DF1A8-A200-604F-B058-8CD62E5DB0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18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CB3D-B0E2-A24E-B3D9-AFA6B739A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94968-A94F-AC4C-BBFF-05079E1A2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02087-EE93-B44E-BC01-B91098EE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8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70B1-A011-694D-8061-D0EE9DF6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633FA-3E5D-8C4C-9107-FFCC805E1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C57E4-EB4B-7145-95F7-3EF0803E0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614C0-FBC7-9148-AC77-8A36E469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37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80C0-F601-1445-B02A-86412163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6449"/>
            <a:ext cx="10515600" cy="9442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4A19C-6DBC-C54C-9221-B33CBD88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8325A-8D79-B34E-908F-914A022D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C43E6-1FC2-7543-A727-C2F46E43C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DA958-2469-0246-B181-D1E2BBAF4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08F50-CF70-DA42-88E8-F48967EF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563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78A90-0CB1-7C4E-96D0-93E616CF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EBEB6-4A8F-CB42-B9F3-D9C89A1D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97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79BA5-F991-3E40-B297-4F71EBC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20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3B9E4-257A-2D46-BFAB-C6CE761FD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7118"/>
            <a:ext cx="7008812" cy="61208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6B2FD-253F-804B-8F71-9311D26C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118"/>
            <a:ext cx="3932237" cy="132028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6BD57-DC92-4142-8C0E-EFA8F11E7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7E55B-CDE2-3C40-9DD9-3FFECC36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26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A065-3311-AB4C-B482-15DECD4A6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6448"/>
            <a:ext cx="3932237" cy="13109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CC0C8-1B29-5449-8B6B-1A7C59F1C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46449"/>
            <a:ext cx="7008812" cy="61115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A2BD7-5ECE-504D-A6B0-44DC9AD51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1B3B5-7B07-C24B-9EFC-9099EF69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9DF1A8-A200-604F-B058-8CD62E5DB0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86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70B1-A011-694D-8061-D0EE9DF6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633FA-3E5D-8C4C-9107-FFCC805E1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C57E4-EB4B-7145-95F7-3EF0803E0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614C0-FBC7-9148-AC77-8A36E469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15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80C0-F601-1445-B02A-86412163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6449"/>
            <a:ext cx="10515600" cy="9442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4A19C-6DBC-C54C-9221-B33CBD88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8325A-8D79-B34E-908F-914A022D5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C43E6-1FC2-7543-A727-C2F46E43C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DA958-2469-0246-B181-D1E2BBAF4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08F50-CF70-DA42-88E8-F48967EFC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4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78A90-0CB1-7C4E-96D0-93E616CF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EBEB6-4A8F-CB42-B9F3-D9C89A1D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0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79BA5-F991-3E40-B297-4F71EBC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1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3B9E4-257A-2D46-BFAB-C6CE761FD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7118"/>
            <a:ext cx="7008812" cy="61208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6B2FD-253F-804B-8F71-9311D26C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118"/>
            <a:ext cx="3932237" cy="132028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6BD57-DC92-4142-8C0E-EFA8F11E7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7E55B-CDE2-3C40-9DD9-3FFECC36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4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A065-3311-AB4C-B482-15DECD4A6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6448"/>
            <a:ext cx="3932237" cy="13109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CC0C8-1B29-5449-8B6B-1A7C59F1C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46449"/>
            <a:ext cx="7008812" cy="61115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A2BD7-5ECE-504D-A6B0-44DC9AD51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1B3B5-7B07-C24B-9EFC-9099EF69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9DF1A8-A200-604F-B058-8CD62E5DB0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6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CB3D-B0E2-A24E-B3D9-AFA6B739A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94968-A94F-AC4C-BBFF-05079E1A2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02087-EE93-B44E-BC01-B91098EE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5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FE48-8928-884F-BA46-6AC41D83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0C3B9-3AB3-3149-AA52-D938E1E10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4F8DE7F-56C6-E14B-BDA4-C6297BC315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B4C579-FE6E-744A-B221-0C7E420CB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34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0A4A1-DFB4-5E47-93E8-8641E3A32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6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A7FD9-8D35-654B-A41E-3DCEB2E39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081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E5022-F24D-E949-9E92-5FD3A5A9D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09DF1A8-A200-604F-B058-8CD62E5DB0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0A4A1-DFB4-5E47-93E8-8641E3A32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6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A7FD9-8D35-654B-A41E-3DCEB2E39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081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E5022-F24D-E949-9E92-5FD3A5A9D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09DF1A8-A200-604F-B058-8CD62E5DB0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7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0A4A1-DFB4-5E47-93E8-8641E3A32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6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A7FD9-8D35-654B-A41E-3DCEB2E39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081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E5022-F24D-E949-9E92-5FD3A5A9D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09DF1A8-A200-604F-B058-8CD62E5DB0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8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0A4A1-DFB4-5E47-93E8-8641E3A32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6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A7FD9-8D35-654B-A41E-3DCEB2E39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081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E5022-F24D-E949-9E92-5FD3A5A9D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09DF1A8-A200-604F-B058-8CD62E5DB0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4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2770-46AE-5A47-8D58-C11255928F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Amend the Collina at Springbrook Subdivision Phasing Plan and Springbrook Master Plan Development Standards Matrix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674D5-AA57-1647-BF07-8A48C9CA1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en-US" dirty="0"/>
              <a:t>MIMD323-0003/MISC323-0001</a:t>
            </a:r>
          </a:p>
          <a:p>
            <a:r>
              <a:rPr lang="en-US" dirty="0"/>
              <a:t>Planning Commission Public Hearing April 11,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63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8AB8F-9F4B-322E-C902-94681102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468" y="136525"/>
            <a:ext cx="8456720" cy="4752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Phasing Findings &amp;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DF532-9B72-0CC4-B498-50B64E2DD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/>
          <a:lstStyle/>
          <a:p>
            <a:r>
              <a:rPr lang="en-US" dirty="0"/>
              <a:t>Exhibit “A”: Findings – File MIMD323-0003</a:t>
            </a:r>
          </a:p>
          <a:p>
            <a:r>
              <a:rPr lang="en-US" dirty="0"/>
              <a:t>Only one lot is changing phases/location in the approximately 420 lots which is well below the 10% requirement </a:t>
            </a:r>
          </a:p>
          <a:p>
            <a:r>
              <a:rPr lang="en-US" dirty="0"/>
              <a:t>Lot re-numbering was not consistent with original plan and conditions, suggested conditions of approval deal with this including a Type I application to reflect the new lot numbers.</a:t>
            </a:r>
          </a:p>
          <a:p>
            <a:r>
              <a:rPr lang="en-US" dirty="0"/>
              <a:t>Proposed timing of phases was only pushed back a year from original timing</a:t>
            </a:r>
          </a:p>
          <a:p>
            <a:r>
              <a:rPr lang="en-US" dirty="0"/>
              <a:t>Five (5) conditions of approval recommended in Exhibit “D”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C9BF9-035D-1BFE-C6D1-01C995BA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38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3EAE-7C4C-0569-A532-C031C861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712" y="109892"/>
            <a:ext cx="8891905" cy="73271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Master Plan Matrix Amendment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0113A-A1F7-BB46-9E30-978DA1CE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5243E-863E-DEA5-02E4-2E2F564D3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85" y="762000"/>
            <a:ext cx="5362575" cy="6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321520-6470-ED45-EBFE-13A062A4E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116" y="759796"/>
            <a:ext cx="5362575" cy="60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84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3EAE-7C4C-0569-A532-C031C861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713" y="109892"/>
            <a:ext cx="7284868" cy="73271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Master Plan Amendments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07FE-7D3C-4880-45B2-FABE9DFAF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18" y="1075215"/>
            <a:ext cx="10515600" cy="5281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Proposed Changes to the Springbrook Master Plan Development Standards Matrix in the Low Density Residential District: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Allow middle housing lots to have a minimum 20’ lot frontage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Change additional design standards currently applied to detached quadplex developments to all middle housing developments west of Hess Creek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Reduce driveway separation for quadplex and duplex lots to 20’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Allow shared driveways to have a 24’ wide access/utility easement with a 16’ wide paved surface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Fix clerical/inconsistency errors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0113A-A1F7-BB46-9E30-978DA1CE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492C-9154-18E7-9BCD-00CD7249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936" y="118769"/>
            <a:ext cx="6663431" cy="62618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415813"/>
                </a:solidFill>
              </a:rPr>
              <a:t>Master Plan Amendments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0A7C4-E2E6-F04A-E905-E201F9027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25908"/>
            <a:ext cx="3188855" cy="3395837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Order No. 2023-44 and Ordinance No. 2023-2915 have conditions of approval related to the proposed Master Plan Matrix. The conditions are discussed in the Findings section of the staff report.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C1E3C-BBE4-0657-5BDC-B54164FD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0E84A5-E85B-2A97-A6DA-C3DE643B5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9641"/>
              </p:ext>
            </p:extLst>
          </p:nvPr>
        </p:nvGraphicFramePr>
        <p:xfrm>
          <a:off x="3188855" y="790513"/>
          <a:ext cx="8485910" cy="5793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0426">
                  <a:extLst>
                    <a:ext uri="{9D8B030D-6E8A-4147-A177-3AD203B41FA5}">
                      <a16:colId xmlns:a16="http://schemas.microsoft.com/office/drawing/2014/main" val="2147711833"/>
                    </a:ext>
                  </a:extLst>
                </a:gridCol>
                <a:gridCol w="2090922">
                  <a:extLst>
                    <a:ext uri="{9D8B030D-6E8A-4147-A177-3AD203B41FA5}">
                      <a16:colId xmlns:a16="http://schemas.microsoft.com/office/drawing/2014/main" val="2748355693"/>
                    </a:ext>
                  </a:extLst>
                </a:gridCol>
                <a:gridCol w="2382125">
                  <a:extLst>
                    <a:ext uri="{9D8B030D-6E8A-4147-A177-3AD203B41FA5}">
                      <a16:colId xmlns:a16="http://schemas.microsoft.com/office/drawing/2014/main" val="2124038471"/>
                    </a:ext>
                  </a:extLst>
                </a:gridCol>
                <a:gridCol w="2362437">
                  <a:extLst>
                    <a:ext uri="{9D8B030D-6E8A-4147-A177-3AD203B41FA5}">
                      <a16:colId xmlns:a16="http://schemas.microsoft.com/office/drawing/2014/main" val="1675552723"/>
                    </a:ext>
                  </a:extLst>
                </a:gridCol>
              </a:tblGrid>
              <a:tr h="351543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For all of Springbrook District Low Density Residential Zone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777" marR="99777" marT="49888" marB="4988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107421"/>
                  </a:ext>
                </a:extLst>
              </a:tr>
              <a:tr h="10762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u="sng" dirty="0">
                          <a:effectLst/>
                        </a:rPr>
                        <a:t>Development Standard Regulation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b="1" u="sng" dirty="0">
                          <a:effectLst/>
                        </a:rPr>
                        <a:t>Current Requirement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b="1" u="sng">
                          <a:effectLst/>
                        </a:rPr>
                        <a:t>Location of Requirement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b="1" u="sng" dirty="0">
                          <a:effectLst/>
                        </a:rPr>
                        <a:t>Proposed Requirement in Development Matrix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extLst>
                  <a:ext uri="{0D108BD9-81ED-4DB2-BD59-A6C34878D82A}">
                    <a16:rowId xmlns:a16="http://schemas.microsoft.com/office/drawing/2014/main" val="665657784"/>
                  </a:ext>
                </a:extLst>
              </a:tr>
              <a:tr h="11090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Lot frontage for middle housing lots (other than Townhouses)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32 feet except only 20 feet for attached dwellings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Springbrook Master Plan Development Standards Matrix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32 feet except only 20 feet for middle housing dwelling units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extLst>
                  <a:ext uri="{0D108BD9-81ED-4DB2-BD59-A6C34878D82A}">
                    <a16:rowId xmlns:a16="http://schemas.microsoft.com/office/drawing/2014/main" val="1612003584"/>
                  </a:ext>
                </a:extLst>
              </a:tr>
              <a:tr h="42163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For Springbrook District Low Density Residential Zone west of Hess Creek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777" marR="99777" marT="49888" marB="4988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32458"/>
                  </a:ext>
                </a:extLst>
              </a:tr>
              <a:tr h="14174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Driveway Separation for Middle Housing Lots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22 feet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NMC 15.505.030(R)(4)(a) and Condition of Approval C(4)(bb)(2) and (3) for Order No.2023-44 and Ordinance 2023-2915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20 feet for quadplex and duplex lots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extLst>
                  <a:ext uri="{0D108BD9-81ED-4DB2-BD59-A6C34878D82A}">
                    <a16:rowId xmlns:a16="http://schemas.microsoft.com/office/drawing/2014/main" val="1077960379"/>
                  </a:ext>
                </a:extLst>
              </a:tr>
              <a:tr h="14174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Shared Driveways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25-foot-wide access/utilities easement with a 20 ft. wide paved surface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NMC 15.405.030(D)(1)(a) and Condition of Approval C(4)(bb)(6) for Order No. 2023-44 and Ordinance No. 2023-2915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24-foot-wide easement with a 16-foot-wide paved surface.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49" marR="82049" marT="0" marB="0"/>
                </a:tc>
                <a:extLst>
                  <a:ext uri="{0D108BD9-81ED-4DB2-BD59-A6C34878D82A}">
                    <a16:rowId xmlns:a16="http://schemas.microsoft.com/office/drawing/2014/main" val="3037371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006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C1E3C-BBE4-0657-5BDC-B54164FD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15C88-CB6F-4F54-36B0-4978509FC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8181"/>
            <a:ext cx="2943687" cy="24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Applicant’s Proposed Quadplex Lot Configuration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5ADA16-B25B-2851-3D38-ACAD29435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505" y="0"/>
            <a:ext cx="5993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16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C1E3C-BBE4-0657-5BDC-B54164FD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55BBA-A535-4529-7247-31685723B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A4D44-EBCE-89B1-923A-A95E36B05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298481"/>
            <a:ext cx="4210050" cy="628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911149-EFF1-94B0-F58E-43B938390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27119"/>
            <a:ext cx="7248525" cy="48672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639DFA2-9663-79F1-DEB5-10BC9333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928" y="136525"/>
            <a:ext cx="6974150" cy="62618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415813"/>
                </a:solidFill>
              </a:rPr>
              <a:t>Master Plan Matrix Amendments</a:t>
            </a:r>
          </a:p>
        </p:txBody>
      </p:sp>
    </p:spTree>
    <p:extLst>
      <p:ext uri="{BB962C8B-B14F-4D97-AF65-F5344CB8AC3E}">
        <p14:creationId xmlns:p14="http://schemas.microsoft.com/office/powerpoint/2010/main" val="3944000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3812-8280-5244-735E-FFD25E8A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101" y="136525"/>
            <a:ext cx="8128247" cy="52852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Master Plan Findings &amp;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35B71-F809-3C36-0CEE-3CBC80410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406"/>
            <a:ext cx="10515600" cy="5210113"/>
          </a:xfrm>
        </p:spPr>
        <p:txBody>
          <a:bodyPr/>
          <a:lstStyle/>
          <a:p>
            <a:r>
              <a:rPr lang="en-US" dirty="0"/>
              <a:t>Exhibit “B”: Findings – File MISC323-0001</a:t>
            </a:r>
          </a:p>
          <a:p>
            <a:r>
              <a:rPr lang="en-US" dirty="0"/>
              <a:t>The proposed lot frontage of 20’ for middle housing is acceptable as it gives greater flexibility for middle housing</a:t>
            </a:r>
          </a:p>
          <a:p>
            <a:r>
              <a:rPr lang="en-US" dirty="0"/>
              <a:t>Shared driveway access/utilities easement of 24’ with 16’ wide paved surface can be done (8’ each side for cars to pass each other)</a:t>
            </a:r>
          </a:p>
          <a:p>
            <a:r>
              <a:rPr lang="en-US" dirty="0"/>
              <a:t>The proposed driveway separation of 20’ for quadplex and duplex lots does not preserve on-street parking. Staff recommends denying this portion of the Matrix request</a:t>
            </a:r>
          </a:p>
          <a:p>
            <a:r>
              <a:rPr lang="en-US" dirty="0"/>
              <a:t>Three (3) conditions of approval recommended in Exhibit “D”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78910-292C-D4B7-3C21-17C5A962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13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CECF-0641-7F59-588D-290DB858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5D021-6BA4-7CC1-AE4C-684653CE0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Continue hearing until May 1, 2024, to allow for the completion of 35-day notice to the Department of Land Conservation and Development (DLCD)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At the continued hearing on May 1, 2024, adopt Planning Commission Resolution No. 2024-393, which approves the requested phasing modifications and approves portions of the requested Master Plan Matrix with the attached conditions of approval.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2EDE8-BA83-95FE-B6D8-9B426A3F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597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852A5-1D56-2844-A640-56683F31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692" y="0"/>
            <a:ext cx="5456068" cy="68832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957C2-D372-354C-97DC-A1B5F8C7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8687"/>
            <a:ext cx="10515600" cy="552083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Applicant:</a:t>
            </a:r>
            <a:r>
              <a:rPr lang="en-US" dirty="0"/>
              <a:t> Pahlisch Homes, Inc</a:t>
            </a:r>
          </a:p>
          <a:p>
            <a:r>
              <a:rPr lang="en-US" b="1" dirty="0"/>
              <a:t>Owner:</a:t>
            </a:r>
            <a:r>
              <a:rPr lang="en-US" dirty="0"/>
              <a:t> Aspen Way West LLC</a:t>
            </a:r>
          </a:p>
          <a:p>
            <a:r>
              <a:rPr lang="en-US" b="1" dirty="0"/>
              <a:t>Request: </a:t>
            </a:r>
            <a:r>
              <a:rPr lang="en-US" dirty="0"/>
              <a:t>Amend the Collina at Springbrook subdivision phasing plan and Amend the Springbrook Master Plan Development Standards Matrix (Previous approval was under Order No. 2023-44 and Ordinance No. 2023-2915)</a:t>
            </a:r>
          </a:p>
          <a:p>
            <a:r>
              <a:rPr lang="en-US" b="1" dirty="0"/>
              <a:t>Location:  </a:t>
            </a:r>
            <a:r>
              <a:rPr lang="en-US" dirty="0"/>
              <a:t>Subdivision - North of N Mountainview Drive, west of Hess Creek, east of N College Street, and southwest of N Aspen Way - 98.81 acres</a:t>
            </a:r>
          </a:p>
          <a:p>
            <a:r>
              <a:rPr lang="en-US" b="1" dirty="0"/>
              <a:t>Tax Lots: </a:t>
            </a:r>
            <a:r>
              <a:rPr lang="pt-BR" dirty="0"/>
              <a:t>R32 04900, R32 05000, R32 05100, R32 05200, R32 05300, R32 05400, R3208 05500, R3208 05800, R32 06200, R32 06300, R32 06400 </a:t>
            </a:r>
          </a:p>
          <a:p>
            <a:r>
              <a:rPr lang="en-US" b="1" dirty="0"/>
              <a:t>Zoning:</a:t>
            </a:r>
            <a:r>
              <a:rPr lang="en-US" dirty="0"/>
              <a:t> SD/LDR (Low Density Residential)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9E3F8-9ECD-DD44-BD8D-4266B383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502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852A5-1D56-2844-A640-56683F31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692" y="0"/>
            <a:ext cx="5456068" cy="68832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957C2-D372-354C-97DC-A1B5F8C7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8687"/>
            <a:ext cx="10515600" cy="5520832"/>
          </a:xfrm>
        </p:spPr>
        <p:txBody>
          <a:bodyPr>
            <a:normAutofit/>
          </a:bodyPr>
          <a:lstStyle/>
          <a:p>
            <a:r>
              <a:rPr lang="en-US" b="1" dirty="0"/>
              <a:t>Applicable Criteria (Phasing): </a:t>
            </a:r>
            <a:r>
              <a:rPr lang="en-US" dirty="0"/>
              <a:t>NMC</a:t>
            </a:r>
            <a:r>
              <a:rPr lang="en-US" b="1" dirty="0"/>
              <a:t> </a:t>
            </a:r>
            <a:r>
              <a:rPr lang="en-US" dirty="0"/>
              <a:t>15.235 – Land Divisions, 15.326 Springbrook District and Order No. 2023-44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Applicable Criteria (Master Plan Matrix): </a:t>
            </a:r>
            <a:r>
              <a:rPr lang="en-US" dirty="0"/>
              <a:t>NMC</a:t>
            </a:r>
            <a:r>
              <a:rPr lang="en-US" b="1" dirty="0"/>
              <a:t> </a:t>
            </a:r>
            <a:r>
              <a:rPr lang="en-US" dirty="0"/>
              <a:t>15.236 Springbrook District, 15.505 Public Improvement Standards, Newberg Comprehensive Plan, Statewide Planning Goals, Order No. 2023-44 and Ordinance No. 2023-2915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9E3F8-9ECD-DD44-BD8D-4266B383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12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3184-DE5B-0CC0-3BEE-A4A64B3D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060" y="124287"/>
            <a:ext cx="5731276" cy="56404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Location Subdivision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0A41F8-2308-877A-9298-0939E9479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44" y="995882"/>
            <a:ext cx="10504433" cy="56451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F809A-A5B5-62D4-BF31-DA6CDA4E6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28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7CF5-F9E6-CBF7-C51D-AD8BAE01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856" y="115410"/>
            <a:ext cx="5257800" cy="5107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Zoning - Subdivision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315C4C-13AE-F08A-2744-78746218B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44848" y="869105"/>
            <a:ext cx="7206557" cy="57676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819AD-BD62-62D5-BAB5-E611C885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EA4B782-A94B-3FFF-5B2C-692CA796D555}"/>
              </a:ext>
            </a:extLst>
          </p:cNvPr>
          <p:cNvSpPr/>
          <p:nvPr/>
        </p:nvSpPr>
        <p:spPr>
          <a:xfrm>
            <a:off x="3638746" y="1036948"/>
            <a:ext cx="3327662" cy="5222450"/>
          </a:xfrm>
          <a:custGeom>
            <a:avLst/>
            <a:gdLst>
              <a:gd name="connsiteX0" fmla="*/ 56561 w 3327662"/>
              <a:gd name="connsiteY0" fmla="*/ 3346516 h 5222450"/>
              <a:gd name="connsiteX1" fmla="*/ 886120 w 3327662"/>
              <a:gd name="connsiteY1" fmla="*/ 3374796 h 5222450"/>
              <a:gd name="connsiteX2" fmla="*/ 886120 w 3327662"/>
              <a:gd name="connsiteY2" fmla="*/ 3327662 h 5222450"/>
              <a:gd name="connsiteX3" fmla="*/ 1659118 w 3327662"/>
              <a:gd name="connsiteY3" fmla="*/ 3346516 h 5222450"/>
              <a:gd name="connsiteX4" fmla="*/ 1659118 w 3327662"/>
              <a:gd name="connsiteY4" fmla="*/ 3318236 h 5222450"/>
              <a:gd name="connsiteX5" fmla="*/ 1753386 w 3327662"/>
              <a:gd name="connsiteY5" fmla="*/ 0 h 5222450"/>
              <a:gd name="connsiteX6" fmla="*/ 2724347 w 3327662"/>
              <a:gd name="connsiteY6" fmla="*/ 28281 h 5222450"/>
              <a:gd name="connsiteX7" fmla="*/ 2724347 w 3327662"/>
              <a:gd name="connsiteY7" fmla="*/ 75415 h 5222450"/>
              <a:gd name="connsiteX8" fmla="*/ 2809188 w 3327662"/>
              <a:gd name="connsiteY8" fmla="*/ 75415 h 5222450"/>
              <a:gd name="connsiteX9" fmla="*/ 2564091 w 3327662"/>
              <a:gd name="connsiteY9" fmla="*/ 358219 h 5222450"/>
              <a:gd name="connsiteX10" fmla="*/ 2809188 w 3327662"/>
              <a:gd name="connsiteY10" fmla="*/ 659877 h 5222450"/>
              <a:gd name="connsiteX11" fmla="*/ 2790334 w 3327662"/>
              <a:gd name="connsiteY11" fmla="*/ 1263192 h 5222450"/>
              <a:gd name="connsiteX12" fmla="*/ 3327662 w 3327662"/>
              <a:gd name="connsiteY12" fmla="*/ 2215299 h 5222450"/>
              <a:gd name="connsiteX13" fmla="*/ 3186260 w 3327662"/>
              <a:gd name="connsiteY13" fmla="*/ 5015060 h 5222450"/>
              <a:gd name="connsiteX14" fmla="*/ 3195687 w 3327662"/>
              <a:gd name="connsiteY14" fmla="*/ 5184743 h 5222450"/>
              <a:gd name="connsiteX15" fmla="*/ 2516957 w 3327662"/>
              <a:gd name="connsiteY15" fmla="*/ 5165889 h 5222450"/>
              <a:gd name="connsiteX16" fmla="*/ 2516957 w 3327662"/>
              <a:gd name="connsiteY16" fmla="*/ 5213023 h 5222450"/>
              <a:gd name="connsiteX17" fmla="*/ 2262433 w 3327662"/>
              <a:gd name="connsiteY17" fmla="*/ 5203596 h 5222450"/>
              <a:gd name="connsiteX18" fmla="*/ 2064470 w 3327662"/>
              <a:gd name="connsiteY18" fmla="*/ 5222450 h 5222450"/>
              <a:gd name="connsiteX19" fmla="*/ 0 w 3327662"/>
              <a:gd name="connsiteY19" fmla="*/ 5184743 h 5222450"/>
              <a:gd name="connsiteX20" fmla="*/ 56561 w 3327662"/>
              <a:gd name="connsiteY20" fmla="*/ 3346516 h 52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27662" h="5222450">
                <a:moveTo>
                  <a:pt x="56561" y="3346516"/>
                </a:moveTo>
                <a:lnTo>
                  <a:pt x="886120" y="3374796"/>
                </a:lnTo>
                <a:lnTo>
                  <a:pt x="886120" y="3327662"/>
                </a:lnTo>
                <a:lnTo>
                  <a:pt x="1659118" y="3346516"/>
                </a:lnTo>
                <a:lnTo>
                  <a:pt x="1659118" y="3318236"/>
                </a:lnTo>
                <a:lnTo>
                  <a:pt x="1753386" y="0"/>
                </a:lnTo>
                <a:lnTo>
                  <a:pt x="2724347" y="28281"/>
                </a:lnTo>
                <a:lnTo>
                  <a:pt x="2724347" y="75415"/>
                </a:lnTo>
                <a:lnTo>
                  <a:pt x="2809188" y="75415"/>
                </a:lnTo>
                <a:lnTo>
                  <a:pt x="2564091" y="358219"/>
                </a:lnTo>
                <a:lnTo>
                  <a:pt x="2809188" y="659877"/>
                </a:lnTo>
                <a:lnTo>
                  <a:pt x="2790334" y="1263192"/>
                </a:lnTo>
                <a:lnTo>
                  <a:pt x="3327662" y="2215299"/>
                </a:lnTo>
                <a:lnTo>
                  <a:pt x="3186260" y="5015060"/>
                </a:lnTo>
                <a:lnTo>
                  <a:pt x="3195687" y="5184743"/>
                </a:lnTo>
                <a:lnTo>
                  <a:pt x="2516957" y="5165889"/>
                </a:lnTo>
                <a:lnTo>
                  <a:pt x="2516957" y="5213023"/>
                </a:lnTo>
                <a:lnTo>
                  <a:pt x="2262433" y="5203596"/>
                </a:lnTo>
                <a:lnTo>
                  <a:pt x="2064470" y="5222450"/>
                </a:lnTo>
                <a:lnTo>
                  <a:pt x="0" y="5184743"/>
                </a:lnTo>
                <a:lnTo>
                  <a:pt x="56561" y="3346516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57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2BEB-20AE-8B44-B0CB-AA468C4F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733" y="97654"/>
            <a:ext cx="7844161" cy="6439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Phasing Plan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0855E-AB13-13C8-F63D-5E2D8CA2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6</a:t>
            </a:fld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DF75B84-F98D-B34E-1B49-D247BEE3C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DC02DC-BA98-84B2-D87C-8043EE54F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22713"/>
            <a:ext cx="10515600" cy="59352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90728A-A480-6715-F3E1-4FF1B7C68A68}"/>
              </a:ext>
            </a:extLst>
          </p:cNvPr>
          <p:cNvSpPr txBox="1"/>
          <p:nvPr/>
        </p:nvSpPr>
        <p:spPr>
          <a:xfrm>
            <a:off x="219352" y="1451721"/>
            <a:ext cx="5681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  <a:p>
            <a:r>
              <a:rPr lang="en-US" dirty="0"/>
              <a:t>U</a:t>
            </a:r>
          </a:p>
          <a:p>
            <a:r>
              <a:rPr lang="en-US" dirty="0"/>
              <a:t>R</a:t>
            </a:r>
          </a:p>
          <a:p>
            <a:r>
              <a:rPr lang="en-US" dirty="0"/>
              <a:t>R</a:t>
            </a:r>
          </a:p>
          <a:p>
            <a:r>
              <a:rPr lang="en-US" dirty="0"/>
              <a:t>E</a:t>
            </a:r>
          </a:p>
          <a:p>
            <a:r>
              <a:rPr lang="en-US" dirty="0"/>
              <a:t>N</a:t>
            </a:r>
          </a:p>
          <a:p>
            <a:r>
              <a:rPr lang="en-US" dirty="0"/>
              <a:t>T</a:t>
            </a:r>
          </a:p>
          <a:p>
            <a:r>
              <a:rPr lang="en-US" dirty="0"/>
              <a:t>L</a:t>
            </a:r>
          </a:p>
          <a:p>
            <a:r>
              <a:rPr lang="en-US" dirty="0"/>
              <a:t>Y</a:t>
            </a:r>
          </a:p>
          <a:p>
            <a:endParaRPr lang="en-US" dirty="0"/>
          </a:p>
          <a:p>
            <a:r>
              <a:rPr lang="en-US" dirty="0"/>
              <a:t>A</a:t>
            </a:r>
          </a:p>
          <a:p>
            <a:r>
              <a:rPr lang="en-US" dirty="0"/>
              <a:t>P</a:t>
            </a:r>
          </a:p>
          <a:p>
            <a:r>
              <a:rPr lang="en-US" dirty="0"/>
              <a:t>P</a:t>
            </a:r>
          </a:p>
          <a:p>
            <a:r>
              <a:rPr lang="en-US" dirty="0"/>
              <a:t>R</a:t>
            </a:r>
          </a:p>
          <a:p>
            <a:r>
              <a:rPr lang="en-US" dirty="0"/>
              <a:t>O</a:t>
            </a:r>
          </a:p>
          <a:p>
            <a:r>
              <a:rPr lang="en-US" dirty="0"/>
              <a:t>V</a:t>
            </a:r>
          </a:p>
          <a:p>
            <a:r>
              <a:rPr lang="en-US" dirty="0"/>
              <a:t>E</a:t>
            </a:r>
          </a:p>
          <a:p>
            <a:r>
              <a:rPr lang="en-US" dirty="0"/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A2170-6E80-4BD5-44DC-6FB218F5ADF0}"/>
              </a:ext>
            </a:extLst>
          </p:cNvPr>
          <p:cNvSpPr txBox="1"/>
          <p:nvPr/>
        </p:nvSpPr>
        <p:spPr>
          <a:xfrm>
            <a:off x="11455153" y="2459141"/>
            <a:ext cx="5681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  <a:p>
            <a:r>
              <a:rPr lang="en-US" dirty="0"/>
              <a:t>R</a:t>
            </a:r>
          </a:p>
          <a:p>
            <a:r>
              <a:rPr lang="en-US" dirty="0"/>
              <a:t>O</a:t>
            </a:r>
          </a:p>
          <a:p>
            <a:r>
              <a:rPr lang="en-US" dirty="0"/>
              <a:t>P</a:t>
            </a:r>
          </a:p>
          <a:p>
            <a:r>
              <a:rPr lang="en-US" dirty="0"/>
              <a:t>O</a:t>
            </a:r>
          </a:p>
          <a:p>
            <a:r>
              <a:rPr lang="en-US" dirty="0"/>
              <a:t>S</a:t>
            </a:r>
          </a:p>
          <a:p>
            <a:r>
              <a:rPr lang="en-US" dirty="0"/>
              <a:t>E</a:t>
            </a:r>
          </a:p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98373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2BEB-20AE-8B44-B0CB-AA468C4F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733" y="97654"/>
            <a:ext cx="7844161" cy="6439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Phasing Plan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0855E-AB13-13C8-F63D-5E2D8CA2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7</a:t>
            </a:fld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DF75B84-F98D-B34E-1B49-D247BEE3C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1253331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Splits 1 open space tract (Tract G) into 2 lots in Phases 1 and 2.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Adds Phase 1.5 for roundabout or traffic signal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Splits E Mountainview Drive improvements between Phase 1 (also 1.5) and 3 for better timing of stormwater facilities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Re-numbers lots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Provides clarification on when adjacent improvements are to occur</a:t>
            </a:r>
          </a:p>
        </p:txBody>
      </p:sp>
    </p:spTree>
    <p:extLst>
      <p:ext uri="{BB962C8B-B14F-4D97-AF65-F5344CB8AC3E}">
        <p14:creationId xmlns:p14="http://schemas.microsoft.com/office/powerpoint/2010/main" val="354325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2BEB-20AE-8B44-B0CB-AA468C4F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733" y="97654"/>
            <a:ext cx="7844161" cy="6439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Phasing Plan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0855E-AB13-13C8-F63D-5E2D8CA2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83D3B-835B-2E93-3299-293D11C62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618" y="4762"/>
            <a:ext cx="8620125" cy="6848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070E72-9BE5-CA52-8173-342E0E26F906}"/>
              </a:ext>
            </a:extLst>
          </p:cNvPr>
          <p:cNvSpPr txBox="1"/>
          <p:nvPr/>
        </p:nvSpPr>
        <p:spPr>
          <a:xfrm>
            <a:off x="467602" y="3781887"/>
            <a:ext cx="3844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Previously Approved Phasing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5C103-C66E-3CE8-9344-C537FD715B19}"/>
              </a:ext>
            </a:extLst>
          </p:cNvPr>
          <p:cNvSpPr txBox="1"/>
          <p:nvPr/>
        </p:nvSpPr>
        <p:spPr>
          <a:xfrm>
            <a:off x="10457894" y="4474384"/>
            <a:ext cx="12162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Tract 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FCB2AE-2860-B294-7AA1-6265116EC394}"/>
              </a:ext>
            </a:extLst>
          </p:cNvPr>
          <p:cNvCxnSpPr>
            <a:cxnSpLocks/>
          </p:cNvCxnSpPr>
          <p:nvPr/>
        </p:nvCxnSpPr>
        <p:spPr>
          <a:xfrm flipH="1">
            <a:off x="9303798" y="4758021"/>
            <a:ext cx="1154096" cy="3853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186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2BEB-20AE-8B44-B0CB-AA468C4F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733" y="97654"/>
            <a:ext cx="7844161" cy="6439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Phasing Plan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0855E-AB13-13C8-F63D-5E2D8CA2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DF1A8-A200-604F-B058-8CD62E5DB01A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5E6447-097A-A179-B2DE-AD6FC9B2D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150" y="92846"/>
            <a:ext cx="7705725" cy="666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0C7256-9E65-F6CC-DD4F-C15E06B4F76D}"/>
              </a:ext>
            </a:extLst>
          </p:cNvPr>
          <p:cNvSpPr txBox="1"/>
          <p:nvPr/>
        </p:nvSpPr>
        <p:spPr>
          <a:xfrm>
            <a:off x="1016862" y="3587421"/>
            <a:ext cx="3193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Proposed Phasing Map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BB19EE-3A30-E449-9B9C-F96356D9E7FD}"/>
              </a:ext>
            </a:extLst>
          </p:cNvPr>
          <p:cNvCxnSpPr>
            <a:cxnSpLocks/>
          </p:cNvCxnSpPr>
          <p:nvPr/>
        </p:nvCxnSpPr>
        <p:spPr>
          <a:xfrm flipH="1">
            <a:off x="8904303" y="4758021"/>
            <a:ext cx="1106841" cy="3853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2B631E-F31E-B078-231D-A8964FD35BBD}"/>
              </a:ext>
            </a:extLst>
          </p:cNvPr>
          <p:cNvCxnSpPr>
            <a:cxnSpLocks/>
          </p:cNvCxnSpPr>
          <p:nvPr/>
        </p:nvCxnSpPr>
        <p:spPr>
          <a:xfrm flipH="1">
            <a:off x="8771138" y="4787750"/>
            <a:ext cx="1240006" cy="891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4AD315E-CA89-A9DA-F4A8-D3CE6FE08D14}"/>
              </a:ext>
            </a:extLst>
          </p:cNvPr>
          <p:cNvSpPr txBox="1"/>
          <p:nvPr/>
        </p:nvSpPr>
        <p:spPr>
          <a:xfrm>
            <a:off x="10011144" y="3768070"/>
            <a:ext cx="121624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Original Tract G split into 2 phases (1 and 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930BB-C1E4-B9F9-F000-B11C14997A26}"/>
              </a:ext>
            </a:extLst>
          </p:cNvPr>
          <p:cNvSpPr txBox="1"/>
          <p:nvPr/>
        </p:nvSpPr>
        <p:spPr>
          <a:xfrm>
            <a:off x="10377996" y="5276791"/>
            <a:ext cx="176073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Phase 1.5 added for roundabout or traffic signal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223C3E-AA06-05D3-EDC2-386484FCECFF}"/>
              </a:ext>
            </a:extLst>
          </p:cNvPr>
          <p:cNvCxnSpPr/>
          <p:nvPr/>
        </p:nvCxnSpPr>
        <p:spPr>
          <a:xfrm flipH="1">
            <a:off x="9072979" y="5988079"/>
            <a:ext cx="1384915" cy="7333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046658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itle">
  <a:themeElements>
    <a:clrScheme name="Newberg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983"/>
      </a:accent1>
      <a:accent2>
        <a:srgbClr val="606B26"/>
      </a:accent2>
      <a:accent3>
        <a:srgbClr val="371D4F"/>
      </a:accent3>
      <a:accent4>
        <a:srgbClr val="EA9A00"/>
      </a:accent4>
      <a:accent5>
        <a:srgbClr val="B73851"/>
      </a:accent5>
      <a:accent6>
        <a:srgbClr val="D7CB9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Background">
  <a:themeElements>
    <a:clrScheme name="Newberg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983"/>
      </a:accent1>
      <a:accent2>
        <a:srgbClr val="606B26"/>
      </a:accent2>
      <a:accent3>
        <a:srgbClr val="371D4F"/>
      </a:accent3>
      <a:accent4>
        <a:srgbClr val="EA9A00"/>
      </a:accent4>
      <a:accent5>
        <a:srgbClr val="B73851"/>
      </a:accent5>
      <a:accent6>
        <a:srgbClr val="D7CB9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 Background">
  <a:themeElements>
    <a:clrScheme name="Newberg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983"/>
      </a:accent1>
      <a:accent2>
        <a:srgbClr val="606B26"/>
      </a:accent2>
      <a:accent3>
        <a:srgbClr val="371D4F"/>
      </a:accent3>
      <a:accent4>
        <a:srgbClr val="EA9A00"/>
      </a:accent4>
      <a:accent5>
        <a:srgbClr val="B73851"/>
      </a:accent5>
      <a:accent6>
        <a:srgbClr val="D7CB9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urple Background">
  <a:themeElements>
    <a:clrScheme name="Newberg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983"/>
      </a:accent1>
      <a:accent2>
        <a:srgbClr val="606B26"/>
      </a:accent2>
      <a:accent3>
        <a:srgbClr val="371D4F"/>
      </a:accent3>
      <a:accent4>
        <a:srgbClr val="EA9A00"/>
      </a:accent4>
      <a:accent5>
        <a:srgbClr val="B73851"/>
      </a:accent5>
      <a:accent6>
        <a:srgbClr val="D7CB9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an Background">
  <a:themeElements>
    <a:clrScheme name="Newberg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983"/>
      </a:accent1>
      <a:accent2>
        <a:srgbClr val="606B26"/>
      </a:accent2>
      <a:accent3>
        <a:srgbClr val="371D4F"/>
      </a:accent3>
      <a:accent4>
        <a:srgbClr val="EA9A00"/>
      </a:accent4>
      <a:accent5>
        <a:srgbClr val="B73851"/>
      </a:accent5>
      <a:accent6>
        <a:srgbClr val="D7CB9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6aeb49-16d2-4587-8b43-2f7eef5904d0">
      <Terms xmlns="http://schemas.microsoft.com/office/infopath/2007/PartnerControls"/>
    </lcf76f155ced4ddcb4097134ff3c332f>
    <TaxCatchAll xmlns="4c220431-276b-4272-802b-7af02e7e816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67B4B191005749B80CB0800407B7EE" ma:contentTypeVersion="16" ma:contentTypeDescription="Create a new document." ma:contentTypeScope="" ma:versionID="aa7176275b306336951e06b766fcbc33">
  <xsd:schema xmlns:xsd="http://www.w3.org/2001/XMLSchema" xmlns:xs="http://www.w3.org/2001/XMLSchema" xmlns:p="http://schemas.microsoft.com/office/2006/metadata/properties" xmlns:ns2="476aeb49-16d2-4587-8b43-2f7eef5904d0" xmlns:ns3="4c220431-276b-4272-802b-7af02e7e816b" targetNamespace="http://schemas.microsoft.com/office/2006/metadata/properties" ma:root="true" ma:fieldsID="0c1cac557326f9dfbba51ad3bbb47643" ns2:_="" ns3:_="">
    <xsd:import namespace="476aeb49-16d2-4587-8b43-2f7eef5904d0"/>
    <xsd:import namespace="4c220431-276b-4272-802b-7af02e7e81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aeb49-16d2-4587-8b43-2f7eef5904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fe39aa2-2859-450d-ac73-c976fcbc4d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20431-276b-4272-802b-7af02e7e816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b4bb598-4ab7-4db5-9032-bade8655ab0c}" ma:internalName="TaxCatchAll" ma:showField="CatchAllData" ma:web="4c220431-276b-4272-802b-7af02e7e81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C15737-870D-413D-9489-997CE86B3491}">
  <ds:schemaRefs>
    <ds:schemaRef ds:uri="http://schemas.microsoft.com/office/2006/metadata/properties"/>
    <ds:schemaRef ds:uri="http://schemas.microsoft.com/office/infopath/2007/PartnerControls"/>
    <ds:schemaRef ds:uri="476aeb49-16d2-4587-8b43-2f7eef5904d0"/>
    <ds:schemaRef ds:uri="4c220431-276b-4272-802b-7af02e7e816b"/>
  </ds:schemaRefs>
</ds:datastoreItem>
</file>

<file path=customXml/itemProps2.xml><?xml version="1.0" encoding="utf-8"?>
<ds:datastoreItem xmlns:ds="http://schemas.openxmlformats.org/officeDocument/2006/customXml" ds:itemID="{5C753178-0DFA-48A3-9139-D261BDF8AF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6E88D6-3989-4F7C-A8B6-02B584E1A4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6aeb49-16d2-4587-8b43-2f7eef5904d0"/>
    <ds:schemaRef ds:uri="4c220431-276b-4272-802b-7af02e7e81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972</Words>
  <Application>Microsoft Office PowerPoint</Application>
  <PresentationFormat>Widescreen</PresentationFormat>
  <Paragraphs>124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Times New Roman</vt:lpstr>
      <vt:lpstr>Main Title</vt:lpstr>
      <vt:lpstr>Green Background</vt:lpstr>
      <vt:lpstr>Blue Background</vt:lpstr>
      <vt:lpstr>Purple Background</vt:lpstr>
      <vt:lpstr>Tan Background</vt:lpstr>
      <vt:lpstr>Amend the Collina at Springbrook Subdivision Phasing Plan and Springbrook Master Plan Development Standards Matrix</vt:lpstr>
      <vt:lpstr>Background</vt:lpstr>
      <vt:lpstr>Background</vt:lpstr>
      <vt:lpstr>Location Subdivision</vt:lpstr>
      <vt:lpstr>Zoning - Subdivision</vt:lpstr>
      <vt:lpstr>Phasing Plan Comparison</vt:lpstr>
      <vt:lpstr>Phasing Plan Changes</vt:lpstr>
      <vt:lpstr>Phasing Plan Comparison</vt:lpstr>
      <vt:lpstr>Phasing Plan Comparison</vt:lpstr>
      <vt:lpstr>Phasing Findings &amp; Conditions</vt:lpstr>
      <vt:lpstr>Master Plan Matrix Amendment Map</vt:lpstr>
      <vt:lpstr>Master Plan Amendments</vt:lpstr>
      <vt:lpstr>Master Plan Amendments</vt:lpstr>
      <vt:lpstr>PowerPoint Presentation</vt:lpstr>
      <vt:lpstr>Master Plan Matrix Amendments</vt:lpstr>
      <vt:lpstr>Master Plan Findings &amp; Conditions</vt:lpstr>
      <vt:lpstr>Recommendation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Cromie</dc:creator>
  <cp:lastModifiedBy>Jeremiah Cromie</cp:lastModifiedBy>
  <cp:revision>6</cp:revision>
  <dcterms:created xsi:type="dcterms:W3CDTF">2021-03-25T19:26:45Z</dcterms:created>
  <dcterms:modified xsi:type="dcterms:W3CDTF">2024-04-11T16:56:13Z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0x010100DB67B4B191005749B80CB0800407B7EE</vt:lpwstr>
  </property>
  <property fmtid="{D5CDD505-2E9C-101B-9397-08002B2CF9AE}" pid="3" name="MediaServiceImageTags">
    <vt:lpwstr/>
  </property>
</Properties>
</file>