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54" r:id="rId2"/>
  </p:sldMasterIdLst>
  <p:notesMasterIdLst>
    <p:notesMasterId r:id="rId23"/>
  </p:notesMasterIdLst>
  <p:handoutMasterIdLst>
    <p:handoutMasterId r:id="rId24"/>
  </p:handoutMasterIdLst>
  <p:sldIdLst>
    <p:sldId id="359" r:id="rId3"/>
    <p:sldId id="298" r:id="rId4"/>
    <p:sldId id="375" r:id="rId5"/>
    <p:sldId id="384" r:id="rId6"/>
    <p:sldId id="381" r:id="rId7"/>
    <p:sldId id="383" r:id="rId8"/>
    <p:sldId id="385" r:id="rId9"/>
    <p:sldId id="386" r:id="rId10"/>
    <p:sldId id="410" r:id="rId11"/>
    <p:sldId id="411" r:id="rId12"/>
    <p:sldId id="412" r:id="rId13"/>
    <p:sldId id="376" r:id="rId14"/>
    <p:sldId id="413" r:id="rId15"/>
    <p:sldId id="414" r:id="rId16"/>
    <p:sldId id="415" r:id="rId17"/>
    <p:sldId id="417" r:id="rId18"/>
    <p:sldId id="419" r:id="rId19"/>
    <p:sldId id="401" r:id="rId20"/>
    <p:sldId id="420" r:id="rId21"/>
    <p:sldId id="380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FF"/>
    <a:srgbClr val="0092CC"/>
    <a:srgbClr val="009BD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2" autoAdjust="0"/>
  </p:normalViewPr>
  <p:slideViewPr>
    <p:cSldViewPr>
      <p:cViewPr varScale="1">
        <p:scale>
          <a:sx n="80" d="100"/>
          <a:sy n="80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614"/>
    </p:cViewPr>
  </p:sorterViewPr>
  <p:notesViewPr>
    <p:cSldViewPr>
      <p:cViewPr varScale="1">
        <p:scale>
          <a:sx n="58" d="100"/>
          <a:sy n="58" d="100"/>
        </p:scale>
        <p:origin x="19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4953307797006E-2"/>
          <c:y val="8.7425531914893606E-2"/>
          <c:w val="0.68069111417570005"/>
          <c:h val="0.81107790249623002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GraphFund06!$B$11</c:f>
              <c:strCache>
                <c:ptCount val="1"/>
                <c:pt idx="0">
                  <c:v>Personnel 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GraphFund06!$C$4:$H$4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GraphFund06!$C$11:$H$11</c:f>
              <c:numCache>
                <c:formatCode>#,##0</c:formatCode>
                <c:ptCount val="6"/>
                <c:pt idx="0">
                  <c:v>2224918.7199999997</c:v>
                </c:pt>
                <c:pt idx="1">
                  <c:v>2327385.9743999997</c:v>
                </c:pt>
                <c:pt idx="2">
                  <c:v>2436540.0842879997</c:v>
                </c:pt>
                <c:pt idx="3">
                  <c:v>2552885.7876057606</c:v>
                </c:pt>
                <c:pt idx="4">
                  <c:v>2676967.597120435</c:v>
                </c:pt>
                <c:pt idx="5">
                  <c:v>2809372.9703264097</c:v>
                </c:pt>
              </c:numCache>
            </c:numRef>
          </c:val>
        </c:ser>
        <c:ser>
          <c:idx val="4"/>
          <c:order val="4"/>
          <c:tx>
            <c:strRef>
              <c:f>GraphFund06!$B$12</c:f>
              <c:strCache>
                <c:ptCount val="1"/>
                <c:pt idx="0">
                  <c:v>Other O&amp;M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GraphFund06!$C$4:$H$4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GraphFund06!$C$12:$H$12</c:f>
              <c:numCache>
                <c:formatCode>#,##0</c:formatCode>
                <c:ptCount val="6"/>
                <c:pt idx="0">
                  <c:v>3424010.1966282926</c:v>
                </c:pt>
                <c:pt idx="1">
                  <c:v>3417675.3622637587</c:v>
                </c:pt>
                <c:pt idx="2">
                  <c:v>3457644.8465809552</c:v>
                </c:pt>
                <c:pt idx="3">
                  <c:v>3544305.5684418427</c:v>
                </c:pt>
                <c:pt idx="4">
                  <c:v>3656540.5114438403</c:v>
                </c:pt>
                <c:pt idx="5">
                  <c:v>3772742.6892901175</c:v>
                </c:pt>
              </c:numCache>
            </c:numRef>
          </c:val>
        </c:ser>
        <c:ser>
          <c:idx val="5"/>
          <c:order val="5"/>
          <c:tx>
            <c:strRef>
              <c:f>GraphFund06!$B$13</c:f>
              <c:strCache>
                <c:ptCount val="1"/>
                <c:pt idx="0">
                  <c:v>Capital Transfers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GraphFund06!$C$4:$H$4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GraphFund06!$C$13:$H$13</c:f>
              <c:numCache>
                <c:formatCode>#,##0</c:formatCode>
                <c:ptCount val="6"/>
                <c:pt idx="0">
                  <c:v>3110000</c:v>
                </c:pt>
                <c:pt idx="1">
                  <c:v>672075</c:v>
                </c:pt>
                <c:pt idx="2">
                  <c:v>1856575</c:v>
                </c:pt>
                <c:pt idx="3">
                  <c:v>2480490.29</c:v>
                </c:pt>
                <c:pt idx="4">
                  <c:v>1063605.8254499999</c:v>
                </c:pt>
                <c:pt idx="5">
                  <c:v>620211.62975049985</c:v>
                </c:pt>
              </c:numCache>
            </c:numRef>
          </c:val>
        </c:ser>
        <c:ser>
          <c:idx val="6"/>
          <c:order val="6"/>
          <c:tx>
            <c:strRef>
              <c:f>GraphFund06!$B$14</c:f>
              <c:strCache>
                <c:ptCount val="1"/>
                <c:pt idx="0">
                  <c:v>Debt Transfers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GraphFund06!$C$4:$H$4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GraphFund06!$C$14:$H$14</c:f>
              <c:numCache>
                <c:formatCode>#,##0</c:formatCode>
                <c:ptCount val="6"/>
                <c:pt idx="0">
                  <c:v>2377273</c:v>
                </c:pt>
                <c:pt idx="1">
                  <c:v>2270388.5</c:v>
                </c:pt>
                <c:pt idx="2">
                  <c:v>1868671.5</c:v>
                </c:pt>
                <c:pt idx="3">
                  <c:v>1868726</c:v>
                </c:pt>
                <c:pt idx="4">
                  <c:v>1869162</c:v>
                </c:pt>
                <c:pt idx="5">
                  <c:v>1868073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292144"/>
        <c:axId val="23273831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GraphFund06!$B$7</c15:sqref>
                        </c15:formulaRef>
                      </c:ext>
                    </c:extLst>
                    <c:strCache>
                      <c:ptCount val="1"/>
                      <c:pt idx="0">
                        <c:v>Transfers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GraphFund06!$C$4:$H$4</c15:sqref>
                        </c15:formulaRef>
                      </c:ext>
                    </c:extLst>
                    <c:strCache>
                      <c:ptCount val="6"/>
                      <c:pt idx="0">
                        <c:v>2017-18</c:v>
                      </c:pt>
                      <c:pt idx="1">
                        <c:v>2018-19</c:v>
                      </c:pt>
                      <c:pt idx="2">
                        <c:v>2019-20</c:v>
                      </c:pt>
                      <c:pt idx="3">
                        <c:v>2020-21</c:v>
                      </c:pt>
                      <c:pt idx="4">
                        <c:v>2021-22</c:v>
                      </c:pt>
                      <c:pt idx="5">
                        <c:v>2022-23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GraphFund06!$C$7:$H$7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GraphFund06!$B$5</c:f>
              <c:strCache>
                <c:ptCount val="1"/>
                <c:pt idx="0">
                  <c:v>Beginning Fund Balance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GraphFund06!$C$4:$H$4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GraphFund06!$C$5:$H$5</c:f>
              <c:numCache>
                <c:formatCode>#,##0</c:formatCode>
                <c:ptCount val="6"/>
                <c:pt idx="0">
                  <c:v>11959291.320000002</c:v>
                </c:pt>
                <c:pt idx="1">
                  <c:v>8719277.3359375577</c:v>
                </c:pt>
                <c:pt idx="2">
                  <c:v>8294073.2014514133</c:v>
                </c:pt>
                <c:pt idx="3">
                  <c:v>7251990.5817898363</c:v>
                </c:pt>
                <c:pt idx="4">
                  <c:v>5704378.6922160415</c:v>
                </c:pt>
                <c:pt idx="5">
                  <c:v>5666497.1822403707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GraphFund06!$B$6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GraphFund06!$C$4:$H$4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GraphFund06!$C$6:$H$6</c:f>
              <c:numCache>
                <c:formatCode>#,##0</c:formatCode>
                <c:ptCount val="6"/>
                <c:pt idx="0">
                  <c:v>7610183.9325658493</c:v>
                </c:pt>
                <c:pt idx="1">
                  <c:v>7926163.0452751853</c:v>
                </c:pt>
                <c:pt idx="2">
                  <c:v>8244596.6456191139</c:v>
                </c:pt>
                <c:pt idx="3">
                  <c:v>8575823.3158568628</c:v>
                </c:pt>
                <c:pt idx="4">
                  <c:v>8920357.0175714102</c:v>
                </c:pt>
                <c:pt idx="5">
                  <c:v>9278732.3607523404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292144"/>
        <c:axId val="232738312"/>
      </c:lineChart>
      <c:catAx>
        <c:axId val="2312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738312"/>
        <c:crosses val="autoZero"/>
        <c:auto val="1"/>
        <c:lblAlgn val="ctr"/>
        <c:lblOffset val="100"/>
        <c:noMultiLvlLbl val="0"/>
      </c:catAx>
      <c:valAx>
        <c:axId val="23273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29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3984820252799"/>
          <c:y val="0.30877634444630597"/>
          <c:w val="0.19770992366412199"/>
          <c:h val="0.340159825766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4953307797006E-2"/>
          <c:y val="8.7425531914893606E-2"/>
          <c:w val="0.68069111417570005"/>
          <c:h val="0.81107790249623002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GraphFund17!$B$11</c:f>
              <c:strCache>
                <c:ptCount val="1"/>
                <c:pt idx="0">
                  <c:v>Personnel 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GraphFund17!$C$4:$H$4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GraphFund17!$C$11:$H$11</c:f>
              <c:numCache>
                <c:formatCode>#,##0</c:formatCode>
                <c:ptCount val="6"/>
                <c:pt idx="0">
                  <c:v>757874.56</c:v>
                </c:pt>
                <c:pt idx="1">
                  <c:v>791845.89119999995</c:v>
                </c:pt>
                <c:pt idx="2">
                  <c:v>828001.75622400001</c:v>
                </c:pt>
                <c:pt idx="3">
                  <c:v>866506.25432448008</c:v>
                </c:pt>
                <c:pt idx="4">
                  <c:v>907536.39942504978</c:v>
                </c:pt>
                <c:pt idx="5">
                  <c:v>951283.14902875712</c:v>
                </c:pt>
              </c:numCache>
            </c:numRef>
          </c:val>
        </c:ser>
        <c:ser>
          <c:idx val="4"/>
          <c:order val="4"/>
          <c:tx>
            <c:strRef>
              <c:f>GraphFund17!$B$12</c:f>
              <c:strCache>
                <c:ptCount val="1"/>
                <c:pt idx="0">
                  <c:v>Other O&amp;M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GraphFund17!$C$4:$H$4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GraphFund17!$C$12:$H$12</c:f>
              <c:numCache>
                <c:formatCode>#,##0</c:formatCode>
                <c:ptCount val="6"/>
                <c:pt idx="0">
                  <c:v>521378</c:v>
                </c:pt>
                <c:pt idx="1">
                  <c:v>542828.7983244753</c:v>
                </c:pt>
                <c:pt idx="2">
                  <c:v>564299.50602489908</c:v>
                </c:pt>
                <c:pt idx="3">
                  <c:v>586915.6942370719</c:v>
                </c:pt>
                <c:pt idx="4">
                  <c:v>610752.18063023197</c:v>
                </c:pt>
                <c:pt idx="5">
                  <c:v>635897.12491822802</c:v>
                </c:pt>
              </c:numCache>
            </c:numRef>
          </c:val>
        </c:ser>
        <c:ser>
          <c:idx val="5"/>
          <c:order val="5"/>
          <c:tx>
            <c:strRef>
              <c:f>GraphFund17!$B$13</c:f>
              <c:strCache>
                <c:ptCount val="1"/>
                <c:pt idx="0">
                  <c:v>Capital Transfers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GraphFund17!$C$4:$H$4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GraphFund17!$C$13:$H$13</c:f>
              <c:numCache>
                <c:formatCode>#,##0</c:formatCode>
                <c:ptCount val="6"/>
                <c:pt idx="0">
                  <c:v>895000</c:v>
                </c:pt>
                <c:pt idx="1">
                  <c:v>149350</c:v>
                </c:pt>
                <c:pt idx="2">
                  <c:v>543711.25</c:v>
                </c:pt>
                <c:pt idx="3">
                  <c:v>498724.7244336179</c:v>
                </c:pt>
                <c:pt idx="4">
                  <c:v>612809.63945693697</c:v>
                </c:pt>
                <c:pt idx="5">
                  <c:v>742345.41015329608</c:v>
                </c:pt>
              </c:numCache>
            </c:numRef>
          </c:val>
        </c:ser>
        <c:ser>
          <c:idx val="6"/>
          <c:order val="6"/>
          <c:tx>
            <c:strRef>
              <c:f>GraphFund17!$B$14</c:f>
              <c:strCache>
                <c:ptCount val="1"/>
                <c:pt idx="0">
                  <c:v>Debt Transfers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GraphFund17!$C$4:$H$4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GraphFund17!$C$14:$H$14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281176"/>
        <c:axId val="2322815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GraphFund17!$B$7</c15:sqref>
                        </c15:formulaRef>
                      </c:ext>
                    </c:extLst>
                    <c:strCache>
                      <c:ptCount val="1"/>
                      <c:pt idx="0">
                        <c:v>Transfers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GraphFund17!$C$4:$H$4</c15:sqref>
                        </c15:formulaRef>
                      </c:ext>
                    </c:extLst>
                    <c:strCache>
                      <c:ptCount val="6"/>
                      <c:pt idx="0">
                        <c:v>2017-18</c:v>
                      </c:pt>
                      <c:pt idx="1">
                        <c:v>2018-19</c:v>
                      </c:pt>
                      <c:pt idx="2">
                        <c:v>2019-20</c:v>
                      </c:pt>
                      <c:pt idx="3">
                        <c:v>2020-21</c:v>
                      </c:pt>
                      <c:pt idx="4">
                        <c:v>2021-22</c:v>
                      </c:pt>
                      <c:pt idx="5">
                        <c:v>2022-23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GraphFund17!$C$7:$H$7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GraphFund17!$B$5</c:f>
              <c:strCache>
                <c:ptCount val="1"/>
                <c:pt idx="0">
                  <c:v>Beginning Fund Balance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GraphFund17!$C$4:$H$4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GraphFund17!$C$5:$H$5</c:f>
              <c:numCache>
                <c:formatCode>#,##0</c:formatCode>
                <c:ptCount val="6"/>
                <c:pt idx="0">
                  <c:v>898151.56999999844</c:v>
                </c:pt>
                <c:pt idx="1">
                  <c:v>212823.00999999838</c:v>
                </c:pt>
                <c:pt idx="2">
                  <c:v>371492.31706502812</c:v>
                </c:pt>
                <c:pt idx="3">
                  <c:v>231048.09248475695</c:v>
                </c:pt>
                <c:pt idx="4">
                  <c:v>238918.67647587156</c:v>
                </c:pt>
                <c:pt idx="5">
                  <c:v>249581.68439264907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GraphFund17!$B$6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GraphFund17!$C$4:$H$4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GraphFund17!$C$6:$H$6</c:f>
              <c:numCache>
                <c:formatCode>#,##0</c:formatCode>
                <c:ptCount val="6"/>
                <c:pt idx="0">
                  <c:v>1488924</c:v>
                </c:pt>
                <c:pt idx="1">
                  <c:v>1642693.9965895051</c:v>
                </c:pt>
                <c:pt idx="2">
                  <c:v>1795568.2876686282</c:v>
                </c:pt>
                <c:pt idx="3">
                  <c:v>1960017.2569862846</c:v>
                </c:pt>
                <c:pt idx="4">
                  <c:v>2141761.2274289965</c:v>
                </c:pt>
                <c:pt idx="5">
                  <c:v>2340850.3461098764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81176"/>
        <c:axId val="232281568"/>
      </c:lineChart>
      <c:catAx>
        <c:axId val="23228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281568"/>
        <c:crosses val="autoZero"/>
        <c:auto val="1"/>
        <c:lblAlgn val="ctr"/>
        <c:lblOffset val="100"/>
        <c:noMultiLvlLbl val="0"/>
      </c:catAx>
      <c:valAx>
        <c:axId val="2322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28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3984820252799"/>
          <c:y val="0.30877634444630597"/>
          <c:w val="0.19770992366412199"/>
          <c:h val="0.340159825766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282744"/>
        <c:axId val="232283136"/>
      </c:barChart>
      <c:catAx>
        <c:axId val="23228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283136"/>
        <c:crosses val="autoZero"/>
        <c:auto val="1"/>
        <c:lblAlgn val="ctr"/>
        <c:lblOffset val="100"/>
        <c:noMultiLvlLbl val="0"/>
      </c:catAx>
      <c:valAx>
        <c:axId val="2322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2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D5E18-540B-4721-92C4-1AB8C66124B0}" type="doc">
      <dgm:prSet loTypeId="urn:microsoft.com/office/officeart/2005/8/layout/arrow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208B272-E0B1-4EEE-9220-B93FBF98858B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Steady consumption and customer growth</a:t>
          </a:r>
        </a:p>
        <a:p>
          <a:pPr algn="l"/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Future debt refinancing</a:t>
          </a:r>
        </a:p>
        <a:p>
          <a:pPr algn="l"/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Existing reserves (wastewater)</a:t>
          </a:r>
        </a:p>
      </dgm:t>
    </dgm:pt>
    <dgm:pt modelId="{FC68C47F-E610-4900-BE2F-2C3291A42CBB}" type="parTrans" cxnId="{7BEAE5EC-CEDE-4268-9440-0D0DCBB07D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86A995-8B1E-4F1C-A532-9B9A3005B266}" type="sibTrans" cxnId="{7BEAE5EC-CEDE-4268-9440-0D0DCBB07D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49733E-BB81-4CF3-9C6A-6E2C39D1638F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Replacement of aging infrastructure</a:t>
          </a:r>
        </a:p>
        <a:p>
          <a:pPr algn="l"/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Large debt burden (water &amp; wastewater)</a:t>
          </a:r>
        </a:p>
        <a:p>
          <a:pPr algn="l"/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System reliability upgrades </a:t>
          </a:r>
        </a:p>
        <a:p>
          <a:pPr algn="l"/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BA67D-A4C8-48E5-B753-1C62EC2047F5}" type="parTrans" cxnId="{E4F1F845-C7F3-4E6A-9FA1-F8A31018B6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737633-5447-49DD-A793-A1A1C399E17F}" type="sibTrans" cxnId="{E4F1F845-C7F3-4E6A-9FA1-F8A31018B6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A5B3F9-94C4-45B5-A2A3-A41A92A86C3E}" type="pres">
      <dgm:prSet presAssocID="{0D3D5E18-540B-4721-92C4-1AB8C66124B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42FC1-6655-4047-ABEB-60D9C4BF77FC}" type="pres">
      <dgm:prSet presAssocID="{0D3D5E18-540B-4721-92C4-1AB8C66124B0}" presName="divider" presStyleLbl="fgShp" presStyleIdx="0" presStyleCnt="1" custScaleX="100000" custScaleY="150782" custLinFactNeighborX="3754" custLinFactNeighborY="-10257"/>
      <dgm:spPr>
        <a:solidFill>
          <a:srgbClr val="0099FF"/>
        </a:solidFill>
      </dgm:spPr>
    </dgm:pt>
    <dgm:pt modelId="{A8416637-B3D8-4D4B-8035-D6D45A6DC686}" type="pres">
      <dgm:prSet presAssocID="{2208B272-E0B1-4EEE-9220-B93FBF98858B}" presName="downArrow" presStyleLbl="node1" presStyleIdx="0" presStyleCnt="2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2CE245BC-A3FD-416B-B91C-6FA0626E3F9C}" type="pres">
      <dgm:prSet presAssocID="{2208B272-E0B1-4EEE-9220-B93FBF98858B}" presName="downArrowText" presStyleLbl="revTx" presStyleIdx="0" presStyleCnt="2" custScaleX="158105" custLinFactNeighborX="-4036" custLinFactNeighborY="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163B-6258-4744-A934-5051C1800032}" type="pres">
      <dgm:prSet presAssocID="{9449733E-BB81-4CF3-9C6A-6E2C39D1638F}" presName="upArrow" presStyleLbl="node1" presStyleIdx="1" presStyleCnt="2" custScaleX="107842" custScaleY="114286" custLinFactNeighborX="15964" custLinFactNeighborY="-562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F9B15CA-AA08-4FB8-A389-0C4B06498543}" type="pres">
      <dgm:prSet presAssocID="{9449733E-BB81-4CF3-9C6A-6E2C39D1638F}" presName="upArrowText" presStyleLbl="revTx" presStyleIdx="1" presStyleCnt="2" custScaleX="164815" custLinFactNeighborX="31453" custLinFactNeighborY="-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AE5EC-CEDE-4268-9440-0D0DCBB07DD3}" srcId="{0D3D5E18-540B-4721-92C4-1AB8C66124B0}" destId="{2208B272-E0B1-4EEE-9220-B93FBF98858B}" srcOrd="0" destOrd="0" parTransId="{FC68C47F-E610-4900-BE2F-2C3291A42CBB}" sibTransId="{7B86A995-8B1E-4F1C-A532-9B9A3005B266}"/>
    <dgm:cxn modelId="{7B27C559-89A1-47A6-893B-50364759A9BD}" type="presOf" srcId="{9449733E-BB81-4CF3-9C6A-6E2C39D1638F}" destId="{DF9B15CA-AA08-4FB8-A389-0C4B06498543}" srcOrd="0" destOrd="0" presId="urn:microsoft.com/office/officeart/2005/8/layout/arrow3"/>
    <dgm:cxn modelId="{E4F1F845-C7F3-4E6A-9FA1-F8A31018B679}" srcId="{0D3D5E18-540B-4721-92C4-1AB8C66124B0}" destId="{9449733E-BB81-4CF3-9C6A-6E2C39D1638F}" srcOrd="1" destOrd="0" parTransId="{0A6BA67D-A4C8-48E5-B753-1C62EC2047F5}" sibTransId="{24737633-5447-49DD-A793-A1A1C399E17F}"/>
    <dgm:cxn modelId="{ACB0C115-0039-4F8C-9B4E-6DC241D3BFA3}" type="presOf" srcId="{2208B272-E0B1-4EEE-9220-B93FBF98858B}" destId="{2CE245BC-A3FD-416B-B91C-6FA0626E3F9C}" srcOrd="0" destOrd="0" presId="urn:microsoft.com/office/officeart/2005/8/layout/arrow3"/>
    <dgm:cxn modelId="{20B18540-CC08-4B2A-9E15-FD5B0CC3A4F2}" type="presOf" srcId="{0D3D5E18-540B-4721-92C4-1AB8C66124B0}" destId="{D2A5B3F9-94C4-45B5-A2A3-A41A92A86C3E}" srcOrd="0" destOrd="0" presId="urn:microsoft.com/office/officeart/2005/8/layout/arrow3"/>
    <dgm:cxn modelId="{8A13AA1B-C9AB-4E09-BBEC-2086FB275E1A}" type="presParOf" srcId="{D2A5B3F9-94C4-45B5-A2A3-A41A92A86C3E}" destId="{FCB42FC1-6655-4047-ABEB-60D9C4BF77FC}" srcOrd="0" destOrd="0" presId="urn:microsoft.com/office/officeart/2005/8/layout/arrow3"/>
    <dgm:cxn modelId="{A2AE8B3B-F48A-4BA2-8011-37719E94892F}" type="presParOf" srcId="{D2A5B3F9-94C4-45B5-A2A3-A41A92A86C3E}" destId="{A8416637-B3D8-4D4B-8035-D6D45A6DC686}" srcOrd="1" destOrd="0" presId="urn:microsoft.com/office/officeart/2005/8/layout/arrow3"/>
    <dgm:cxn modelId="{4D071E05-5B56-46E9-865A-CBD3816C2DA3}" type="presParOf" srcId="{D2A5B3F9-94C4-45B5-A2A3-A41A92A86C3E}" destId="{2CE245BC-A3FD-416B-B91C-6FA0626E3F9C}" srcOrd="2" destOrd="0" presId="urn:microsoft.com/office/officeart/2005/8/layout/arrow3"/>
    <dgm:cxn modelId="{0D08935E-8CAF-4AD9-AB88-57ACC070943E}" type="presParOf" srcId="{D2A5B3F9-94C4-45B5-A2A3-A41A92A86C3E}" destId="{9D3F163B-6258-4744-A934-5051C1800032}" srcOrd="3" destOrd="0" presId="urn:microsoft.com/office/officeart/2005/8/layout/arrow3"/>
    <dgm:cxn modelId="{9A430B7E-E969-4A4C-97E0-E46CF93343C0}" type="presParOf" srcId="{D2A5B3F9-94C4-45B5-A2A3-A41A92A86C3E}" destId="{DF9B15CA-AA08-4FB8-A389-0C4B0649854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2FC1-6655-4047-ABEB-60D9C4BF77FC}">
      <dsp:nvSpPr>
        <dsp:cNvPr id="0" name=""/>
        <dsp:cNvSpPr/>
      </dsp:nvSpPr>
      <dsp:spPr>
        <a:xfrm rot="21300000">
          <a:off x="66850" y="1261905"/>
          <a:ext cx="8705499" cy="1914134"/>
        </a:xfrm>
        <a:prstGeom prst="mathMinus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16637-B3D8-4D4B-8035-D6D45A6DC686}">
      <dsp:nvSpPr>
        <dsp:cNvPr id="0" name=""/>
        <dsp:cNvSpPr/>
      </dsp:nvSpPr>
      <dsp:spPr>
        <a:xfrm>
          <a:off x="1060704" y="240030"/>
          <a:ext cx="2651760" cy="1920240"/>
        </a:xfrm>
        <a:prstGeom prst="down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245BC-A3FD-416B-B91C-6FA0626E3F9C}">
      <dsp:nvSpPr>
        <dsp:cNvPr id="0" name=""/>
        <dsp:cNvSpPr/>
      </dsp:nvSpPr>
      <dsp:spPr>
        <a:xfrm>
          <a:off x="3748853" y="6230"/>
          <a:ext cx="4472069" cy="201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Steady consumption and customer growth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Future debt refinancing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Existing reserves (wastewater)</a:t>
          </a:r>
        </a:p>
      </dsp:txBody>
      <dsp:txXfrm>
        <a:off x="3748853" y="6230"/>
        <a:ext cx="4472069" cy="2016252"/>
      </dsp:txXfrm>
    </dsp:sp>
    <dsp:sp modelId="{9D3F163B-6258-4744-A934-5051C1800032}">
      <dsp:nvSpPr>
        <dsp:cNvPr id="0" name=""/>
        <dsp:cNvSpPr/>
      </dsp:nvSpPr>
      <dsp:spPr>
        <a:xfrm>
          <a:off x="5446087" y="2395211"/>
          <a:ext cx="2859711" cy="2194565"/>
        </a:xfrm>
        <a:prstGeom prst="up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B15CA-AA08-4FB8-A389-0C4B06498543}">
      <dsp:nvSpPr>
        <dsp:cNvPr id="0" name=""/>
        <dsp:cNvSpPr/>
      </dsp:nvSpPr>
      <dsp:spPr>
        <a:xfrm>
          <a:off x="1298881" y="2776464"/>
          <a:ext cx="4661864" cy="201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Replacement of aging infrastructure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Large debt burden (water &amp; wastewater)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System reliability upgrades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8881" y="2776464"/>
        <a:ext cx="4661864" cy="2016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0.19824</cdr:x>
      <cdr:y>0.0393</cdr:y>
    </cdr:from>
    <cdr:to>
      <cdr:x>0.7396</cdr:x>
      <cdr:y>0.0975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841695" y="228601"/>
          <a:ext cx="50292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i="1" dirty="0" smtClean="0">
              <a:solidFill>
                <a:srgbClr val="FF0000"/>
              </a:solidFill>
            </a:rPr>
            <a:t>Recommended annual rate revenue increase = 3.5%</a:t>
          </a:r>
          <a:endParaRPr lang="en-US" sz="1600" i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0.03828</cdr:x>
      <cdr:y>0.9418</cdr:y>
    </cdr:from>
    <cdr:to>
      <cdr:x>0.73394</cdr:x>
      <cdr:y>1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355600" y="6570246"/>
          <a:ext cx="646271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i="1" dirty="0" smtClean="0">
              <a:solidFill>
                <a:srgbClr val="FF0000"/>
              </a:solidFill>
            </a:rPr>
            <a:t>*See handout for rate schedule</a:t>
          </a:r>
          <a:endParaRPr lang="en-US" sz="1600" i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0.16667</cdr:x>
      <cdr:y>0.0277</cdr:y>
    </cdr:from>
    <cdr:to>
      <cdr:x>0.73077</cdr:x>
      <cdr:y>0.0871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485900" y="157855"/>
          <a:ext cx="50292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 smtClean="0">
              <a:solidFill>
                <a:srgbClr val="FF0000"/>
              </a:solidFill>
            </a:rPr>
            <a:t>Recommended annual rate revenue increase = 9.0%</a:t>
          </a:r>
          <a:endParaRPr lang="en-US" sz="1600" i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0.03989</cdr:x>
      <cdr:y>0.9406</cdr:y>
    </cdr:from>
    <cdr:to>
      <cdr:x>0.76478</cdr:x>
      <cdr:y>1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355600" y="6570246"/>
          <a:ext cx="646271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i="1" dirty="0" smtClean="0">
              <a:solidFill>
                <a:srgbClr val="FF0000"/>
              </a:solidFill>
            </a:rPr>
            <a:t>*See handout for rate schedule</a:t>
          </a:r>
          <a:endParaRPr lang="en-US" sz="1600" i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0.99025</cdr:x>
      <cdr:y>0.98347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36306" cy="519872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C3C99C5-E650-4628-B4C9-28C89B6927C3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A15B042-7CE5-431A-8EB6-430AA54AA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5194D-E48A-4F03-8FFB-A234CDD2D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05" indent="-302040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161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426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690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954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218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483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7747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4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8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14666" indent="-31333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3333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54667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56001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57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58668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60001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61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759E4-80F9-49C4-9F39-95AB9ED59028}" type="slidenum">
              <a:rPr lang="en-US" sz="15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7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05" indent="-302040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161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426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690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954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218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483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7747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8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05" indent="-302040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161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426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690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954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218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483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7747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05" indent="-302040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161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426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690" indent="-241632" defTabSz="9497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954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218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483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7747" indent="-241632" defTabSz="949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4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70662" indent="-296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5634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59887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4141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759E4-80F9-49C4-9F39-95AB9ED59028}" type="slidenum">
              <a:rPr lang="en-US" sz="1300"/>
              <a:pPr>
                <a:spcBef>
                  <a:spcPct val="0"/>
                </a:spcBef>
              </a:pPr>
              <a:t>9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9236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14666" indent="-31333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3333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54667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56001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57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58668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60001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61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759E4-80F9-49C4-9F39-95AB9ED59028}" type="slidenum">
              <a:rPr lang="en-US" sz="1500"/>
              <a:pPr>
                <a:spcBef>
                  <a:spcPct val="0"/>
                </a:spcBef>
              </a:pPr>
              <a:t>10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2120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14666" indent="-31333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3333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54667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56001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57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58668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60001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61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759E4-80F9-49C4-9F39-95AB9ED59028}" type="slidenum">
              <a:rPr lang="en-US" sz="1500"/>
              <a:pPr>
                <a:spcBef>
                  <a:spcPct val="0"/>
                </a:spcBef>
              </a:pPr>
              <a:t>11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8629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70662" indent="-296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5634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59887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4141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759E4-80F9-49C4-9F39-95AB9ED59028}" type="slidenum">
              <a:rPr 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3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14666" indent="-31333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3333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54667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56001" indent="-250667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57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58668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60001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61334" indent="-2506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759E4-80F9-49C4-9F39-95AB9ED59028}" type="slidenum">
              <a:rPr lang="en-US" sz="15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lnSpc>
                <a:spcPct val="80000"/>
              </a:lnSpc>
              <a:spcBef>
                <a:spcPct val="0"/>
              </a:spcBef>
              <a:buNone/>
              <a:defRPr sz="5600" b="1" i="1">
                <a:ln>
                  <a:noFill/>
                </a:ln>
                <a:solidFill>
                  <a:srgbClr val="0092CC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rgbClr val="0092C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54C8B-4045-4EA0-A127-FDA69F5A8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305E6-BC1B-45D0-9A0D-0599B61A7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lnSpc>
                <a:spcPct val="80000"/>
              </a:lnSpc>
              <a:defRPr sz="3200" b="1" i="1">
                <a:solidFill>
                  <a:srgbClr val="0092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389437"/>
          </a:xfrm>
        </p:spPr>
        <p:txBody>
          <a:bodyPr/>
          <a:lstStyle>
            <a:lvl1pPr>
              <a:buClr>
                <a:srgbClr val="0092CC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92CC"/>
              </a:buClr>
              <a:buFont typeface="Courier New" pitchFamily="49" charset="0"/>
              <a:buChar char="o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92CC"/>
              </a:buClr>
              <a:buFont typeface="Courier New" pitchFamily="49" charset="0"/>
              <a:buChar char="o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92CC"/>
              </a:buClr>
              <a:buFont typeface="Courier New" pitchFamily="49" charset="0"/>
              <a:buChar char="o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92CC"/>
              </a:buClr>
              <a:buFont typeface="Courier New" pitchFamily="49" charset="0"/>
              <a:buChar char="o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300">
              <a:solidFill>
                <a:srgbClr val="F7F5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‹#›</a:t>
            </a:fld>
            <a:endParaRPr lang="en-US" sz="16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fld id="{E31FA42F-7FD1-4E20-840A-940D5908831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A65CD-7A7D-4E7F-94FB-B9E0E8CB1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6517C-2655-47FC-B64E-30BEDF833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16BCA-9A7F-4AEB-BF4B-A76371CD5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3FBCA-A053-4CE4-A859-71A2274AB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53499-EB47-435A-8FB6-763B0E523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5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cs typeface="MS PGothic" pitchFamily="34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27AFBD3-664E-4C64-A4A0-5E00042E6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</a:defRPr>
            </a:lvl1pPr>
          </a:lstStyle>
          <a:p>
            <a:endParaRPr lang="en-US" sz="1300">
              <a:solidFill>
                <a:srgbClr val="F7F5EC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4577"/>
                </a:solidFill>
              </a:defRPr>
            </a:lvl1pPr>
          </a:lstStyle>
          <a:p>
            <a:fld id="{457CC585-F2C2-4772-AB83-16C2E4EE412A}" type="slidenum">
              <a:rPr lang="en-US"/>
              <a:pPr/>
              <a:t>‹#›</a:t>
            </a:fld>
            <a:endParaRPr lang="en-US" sz="1600" b="1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2" descr="Presentation_Master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0" y="6282881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8D2C1D8-DDDF-421A-9026-26FC800875AB}" type="slidenum">
              <a:rPr lang="en-US" sz="1100">
                <a:solidFill>
                  <a:schemeClr val="bg1">
                    <a:lumMod val="50000"/>
                  </a:schemeClr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863A-0670-4ED0-9CA2-3468D6A9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667242"/>
            <a:ext cx="7851648" cy="1828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Town Hall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64830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Citizen Rate Review Committee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March 1,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City of Newberg Logo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685800"/>
            <a:ext cx="4202125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30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2" y="762000"/>
            <a:ext cx="7772400" cy="946594"/>
          </a:xfrm>
        </p:spPr>
        <p:txBody>
          <a:bodyPr/>
          <a:lstStyle/>
          <a:p>
            <a:r>
              <a:rPr lang="en-US" u="sng" dirty="0" smtClean="0">
                <a:solidFill>
                  <a:srgbClr val="000090"/>
                </a:solidFill>
              </a:rPr>
              <a:t/>
            </a:r>
            <a:br>
              <a:rPr lang="en-US" u="sng" dirty="0" smtClean="0">
                <a:solidFill>
                  <a:srgbClr val="000090"/>
                </a:solidFill>
              </a:rPr>
            </a:br>
            <a:r>
              <a:rPr lang="en-US" u="sng" dirty="0" smtClean="0">
                <a:solidFill>
                  <a:srgbClr val="000090"/>
                </a:solidFill>
              </a:rPr>
              <a:t/>
            </a:r>
            <a:br>
              <a:rPr lang="en-US" u="sng" dirty="0" smtClean="0">
                <a:solidFill>
                  <a:srgbClr val="000090"/>
                </a:solidFill>
              </a:rPr>
            </a:br>
            <a:r>
              <a:rPr lang="en-US" sz="3600" dirty="0" smtClean="0"/>
              <a:t>Capital Improvement Plan - Wastewater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817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u"/>
              <a:defRPr sz="36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t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v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AF58C3-36D5-4516-B2D1-3F8364276FAE}" type="slidenum">
              <a:rPr lang="en-US" sz="1400" smtClean="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941649"/>
              </p:ext>
            </p:extLst>
          </p:nvPr>
        </p:nvGraphicFramePr>
        <p:xfrm>
          <a:off x="369916" y="2002728"/>
          <a:ext cx="85066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Worksheet" r:id="rId4" imgW="5848288" imgH="942988" progId="Excel.Sheet.12">
                  <p:embed/>
                </p:oleObj>
              </mc:Choice>
              <mc:Fallback>
                <p:oleObj name="Worksheet" r:id="rId4" imgW="5848288" imgH="9429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916" y="2002728"/>
                        <a:ext cx="85066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261" y="3909355"/>
            <a:ext cx="4048095" cy="2395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509" y="3882313"/>
            <a:ext cx="539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Projects: </a:t>
            </a:r>
          </a:p>
          <a:p>
            <a:endParaRPr lang="en-US" dirty="0" smtClean="0"/>
          </a:p>
          <a:p>
            <a:r>
              <a:rPr lang="en-US" i="1" dirty="0" smtClean="0"/>
              <a:t>*Hess Creek ($3.5 m)</a:t>
            </a:r>
          </a:p>
          <a:p>
            <a:r>
              <a:rPr lang="en-US" i="1" dirty="0" smtClean="0"/>
              <a:t>*Infiltration &amp; Inflow ($5 m)</a:t>
            </a:r>
          </a:p>
          <a:p>
            <a:r>
              <a:rPr lang="en-US" i="1" dirty="0" smtClean="0"/>
              <a:t>*Dayton Ave Pump station ($2 m)</a:t>
            </a:r>
          </a:p>
          <a:p>
            <a:r>
              <a:rPr lang="en-US" i="1" dirty="0" smtClean="0"/>
              <a:t>*Oxidation ditch structural ($2 m)</a:t>
            </a:r>
          </a:p>
          <a:p>
            <a:r>
              <a:rPr lang="en-US" i="1" dirty="0" smtClean="0"/>
              <a:t>*</a:t>
            </a:r>
            <a:r>
              <a:rPr lang="en-US" i="1" dirty="0" err="1" smtClean="0"/>
              <a:t>Chehalem</a:t>
            </a:r>
            <a:r>
              <a:rPr lang="en-US" i="1" dirty="0" smtClean="0"/>
              <a:t> Extension ($1 m)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232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946594"/>
          </a:xfrm>
        </p:spPr>
        <p:txBody>
          <a:bodyPr/>
          <a:lstStyle/>
          <a:p>
            <a:r>
              <a:rPr lang="en-US" sz="3600" dirty="0" smtClean="0"/>
              <a:t>Capital Improvement Plan (</a:t>
            </a:r>
            <a:r>
              <a:rPr lang="en-US" sz="3600" dirty="0" err="1" smtClean="0"/>
              <a:t>Stormwater</a:t>
            </a:r>
            <a:r>
              <a:rPr lang="en-US" sz="3600" dirty="0" smtClean="0"/>
              <a:t>)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817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u"/>
              <a:defRPr sz="36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t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v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AF58C3-36D5-4516-B2D1-3F8364276FAE}" type="slidenum">
              <a:rPr lang="en-US" sz="1400" smtClean="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94978" y="2209800"/>
          <a:ext cx="8675840" cy="161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Worksheet" r:id="rId4" imgW="5067250" imgH="942988" progId="Excel.Sheet.12">
                  <p:embed/>
                </p:oleObj>
              </mc:Choice>
              <mc:Fallback>
                <p:oleObj name="Worksheet" r:id="rId4" imgW="5067250" imgH="9429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978" y="2209800"/>
                        <a:ext cx="8675840" cy="161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817" y="4084897"/>
            <a:ext cx="3165566" cy="241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978" y="4140684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Projects (through 2023): </a:t>
            </a:r>
          </a:p>
          <a:p>
            <a:endParaRPr lang="en-US" dirty="0" smtClean="0"/>
          </a:p>
          <a:p>
            <a:r>
              <a:rPr lang="en-US" i="1" dirty="0" smtClean="0"/>
              <a:t>*Drainage upgrades ($2.0 m)</a:t>
            </a:r>
          </a:p>
          <a:p>
            <a:r>
              <a:rPr lang="en-US" i="1" dirty="0" smtClean="0"/>
              <a:t>*Water Quality/regulatory ($0.3 m)</a:t>
            </a:r>
          </a:p>
          <a:p>
            <a:r>
              <a:rPr lang="en-US" i="1" dirty="0" smtClean="0"/>
              <a:t>*Maintenance facility ($0.5 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2609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057400"/>
            <a:ext cx="8001000" cy="16001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Recommended Revenues &amp; Rates</a:t>
            </a:r>
          </a:p>
        </p:txBody>
      </p:sp>
    </p:spTree>
    <p:extLst>
      <p:ext uri="{BB962C8B-B14F-4D97-AF65-F5344CB8AC3E}">
        <p14:creationId xmlns:p14="http://schemas.microsoft.com/office/powerpoint/2010/main" val="3291880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3250" y="-108394"/>
            <a:ext cx="7772400" cy="946594"/>
          </a:xfrm>
        </p:spPr>
        <p:txBody>
          <a:bodyPr/>
          <a:lstStyle/>
          <a:p>
            <a:r>
              <a:rPr lang="en-US" u="sng" dirty="0" smtClean="0">
                <a:solidFill>
                  <a:srgbClr val="000090"/>
                </a:solidFill>
              </a:rPr>
              <a:t/>
            </a:r>
            <a:br>
              <a:rPr lang="en-US" u="sng" dirty="0" smtClean="0">
                <a:solidFill>
                  <a:srgbClr val="000090"/>
                </a:solidFill>
              </a:rPr>
            </a:br>
            <a:r>
              <a:rPr lang="en-US" sz="4000" dirty="0" smtClean="0"/>
              <a:t>Financial Forecast - Water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817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u"/>
              <a:defRPr sz="36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t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v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AF58C3-36D5-4516-B2D1-3F8364276FAE}" type="slidenum">
              <a:rPr lang="en-US" sz="1400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en-US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355486"/>
              </p:ext>
            </p:extLst>
          </p:nvPr>
        </p:nvGraphicFramePr>
        <p:xfrm>
          <a:off x="568414" y="1350025"/>
          <a:ext cx="7847236" cy="513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Worksheet" r:id="rId4" imgW="10154497" imgH="6649359" progId="Excel.Sheet.8">
                  <p:embed/>
                </p:oleObj>
              </mc:Choice>
              <mc:Fallback>
                <p:oleObj name="Worksheet" r:id="rId4" imgW="10154497" imgH="66493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414" y="1350025"/>
                        <a:ext cx="7847236" cy="5139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8094" y="980693"/>
            <a:ext cx="646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Recommended annual rate revenue increase = 4.0%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519446"/>
            <a:ext cx="646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*See handout for rate schedule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9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/>
          <a:lstStyle/>
          <a:p>
            <a:r>
              <a:rPr lang="en-US" u="sng" dirty="0" smtClean="0">
                <a:solidFill>
                  <a:srgbClr val="000090"/>
                </a:solidFill>
              </a:rPr>
              <a:t/>
            </a:r>
            <a:br>
              <a:rPr lang="en-US" u="sng" dirty="0" smtClean="0">
                <a:solidFill>
                  <a:srgbClr val="000090"/>
                </a:solidFill>
              </a:rPr>
            </a:br>
            <a:r>
              <a:rPr lang="en-US" sz="4000" dirty="0" smtClean="0"/>
              <a:t> Financial Forecast - Sewer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817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u"/>
              <a:defRPr sz="36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t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v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AF58C3-36D5-4516-B2D1-3F8364276FAE}" type="slidenum">
              <a:rPr lang="en-US" sz="1400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en-US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525607"/>
              </p:ext>
            </p:extLst>
          </p:nvPr>
        </p:nvGraphicFramePr>
        <p:xfrm>
          <a:off x="-12895" y="838199"/>
          <a:ext cx="9290050" cy="581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426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73" y="190529"/>
            <a:ext cx="8001000" cy="838200"/>
          </a:xfrm>
        </p:spPr>
        <p:txBody>
          <a:bodyPr/>
          <a:lstStyle/>
          <a:p>
            <a:r>
              <a:rPr lang="en-US" u="sng" dirty="0" smtClean="0">
                <a:solidFill>
                  <a:srgbClr val="000090"/>
                </a:solidFill>
              </a:rPr>
              <a:t/>
            </a:r>
            <a:br>
              <a:rPr lang="en-US" u="sng" dirty="0" smtClean="0">
                <a:solidFill>
                  <a:srgbClr val="000090"/>
                </a:solidFill>
              </a:rPr>
            </a:br>
            <a:r>
              <a:rPr lang="en-US" sz="4000" dirty="0" smtClean="0"/>
              <a:t> Financial Forecast - </a:t>
            </a:r>
            <a:r>
              <a:rPr lang="en-US" sz="4000" dirty="0" err="1" smtClean="0"/>
              <a:t>Stormwater</a:t>
            </a:r>
            <a:endParaRPr lang="en-US" sz="4000" dirty="0" smtClean="0"/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817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u"/>
              <a:defRPr sz="36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t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v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AF58C3-36D5-4516-B2D1-3F8364276FAE}" type="slidenum">
              <a:rPr lang="en-US" sz="1400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15</a:t>
            </a:fld>
            <a:endParaRPr lang="en-US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517305"/>
              </p:ext>
            </p:extLst>
          </p:nvPr>
        </p:nvGraphicFramePr>
        <p:xfrm>
          <a:off x="221673" y="1061345"/>
          <a:ext cx="8915400" cy="569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79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486400" y="6324600"/>
            <a:ext cx="3352800" cy="365125"/>
          </a:xfrm>
        </p:spPr>
        <p:txBody>
          <a:bodyPr/>
          <a:lstStyle/>
          <a:p>
            <a:pPr algn="r"/>
            <a:fld id="{9EEB6480-A032-4C6F-9A3A-3CC7F95345CC}" type="slidenum">
              <a:rPr lang="en-US"/>
              <a:pPr algn="r"/>
              <a:t>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0092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9pPr>
          </a:lstStyle>
          <a:p>
            <a:r>
              <a:rPr lang="en-US" sz="4000" dirty="0" smtClean="0"/>
              <a:t>Financial Forecast – Transportation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35391" y="1447800"/>
          <a:ext cx="7998711" cy="49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Worksheet" r:id="rId3" imgW="9298093" imgH="5707331" progId="Excel.Sheet.12">
                  <p:embed/>
                </p:oleObj>
              </mc:Choice>
              <mc:Fallback>
                <p:oleObj name="Worksheet" r:id="rId3" imgW="9298093" imgH="5707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391" y="1447800"/>
                        <a:ext cx="7998711" cy="49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600200" y="1465811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Recommended annual rate revenue increase = 0.0%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71458"/>
            <a:ext cx="646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*See handout for rate schedule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0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486400" y="6324600"/>
            <a:ext cx="3352800" cy="365125"/>
          </a:xfrm>
        </p:spPr>
        <p:txBody>
          <a:bodyPr/>
          <a:lstStyle/>
          <a:p>
            <a:pPr algn="r"/>
            <a:fld id="{9EEB6480-A032-4C6F-9A3A-3CC7F95345CC}" type="slidenum">
              <a:rPr lang="en-US"/>
              <a:pPr algn="r"/>
              <a:t>17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479144" y="381000"/>
            <a:ext cx="8512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0092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9pPr>
          </a:lstStyle>
          <a:p>
            <a:r>
              <a:rPr lang="en-US" sz="4000" dirty="0" smtClean="0"/>
              <a:t>Typical Residential Bill – All Systems 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0" y="1981200"/>
          <a:ext cx="774164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Worksheet" r:id="rId3" imgW="4495924" imgH="2123930" progId="Excel.Sheet.12">
                  <p:embed/>
                </p:oleObj>
              </mc:Choice>
              <mc:Fallback>
                <p:oleObj name="Worksheet" r:id="rId3" imgW="4495924" imgH="2123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981200"/>
                        <a:ext cx="774164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364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486400" y="6324600"/>
            <a:ext cx="3124200" cy="365125"/>
          </a:xfrm>
        </p:spPr>
        <p:txBody>
          <a:bodyPr/>
          <a:lstStyle/>
          <a:p>
            <a:pPr algn="r"/>
            <a:fld id="{9EEB6480-A032-4C6F-9A3A-3CC7F95345CC}" type="slidenum">
              <a:rPr lang="en-US"/>
              <a:pPr algn="r"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645694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0092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9pPr>
          </a:lstStyle>
          <a:p>
            <a:r>
              <a:rPr lang="en-US" dirty="0" smtClean="0"/>
              <a:t>Residential Utility Bill Comparison (2018)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482319"/>
              </p:ext>
            </p:extLst>
          </p:nvPr>
        </p:nvGraphicFramePr>
        <p:xfrm>
          <a:off x="645694" y="1125876"/>
          <a:ext cx="7964906" cy="542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3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7"/>
          </a:xfrm>
        </p:spPr>
        <p:txBody>
          <a:bodyPr/>
          <a:lstStyle/>
          <a:p>
            <a:r>
              <a:rPr lang="en-US" dirty="0" smtClean="0"/>
              <a:t>Regional systems vs. single system</a:t>
            </a:r>
          </a:p>
          <a:p>
            <a:r>
              <a:rPr lang="en-US" dirty="0" smtClean="0"/>
              <a:t>Infiltration &amp; inflow investment</a:t>
            </a:r>
          </a:p>
          <a:p>
            <a:r>
              <a:rPr lang="en-US" dirty="0" smtClean="0"/>
              <a:t>Debt burden</a:t>
            </a:r>
          </a:p>
          <a:p>
            <a:r>
              <a:rPr lang="en-US" dirty="0" smtClean="0"/>
              <a:t>City policies (e.g. franchise fees)</a:t>
            </a:r>
          </a:p>
          <a:p>
            <a:r>
              <a:rPr lang="en-US" dirty="0" smtClean="0"/>
              <a:t>Public vs private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EEB6480-A032-4C6F-9A3A-3CC7F95345CC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645694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0092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9pPr>
          </a:lstStyle>
          <a:p>
            <a:r>
              <a:rPr lang="en-US" dirty="0" smtClean="0"/>
              <a:t>Factors Impacting Bill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2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561091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6934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Overview of Rate Setting Process</a:t>
            </a:r>
          </a:p>
          <a:p>
            <a:pPr eaLnBrk="1" hangingPunct="1"/>
            <a:r>
              <a:rPr lang="en-US" dirty="0" smtClean="0"/>
              <a:t>Capital Requirements</a:t>
            </a:r>
          </a:p>
          <a:p>
            <a:pPr eaLnBrk="1" hangingPunct="1"/>
            <a:r>
              <a:rPr lang="en-US" dirty="0" smtClean="0"/>
              <a:t>Recommended Revenues and Rates</a:t>
            </a:r>
          </a:p>
          <a:p>
            <a:pPr eaLnBrk="1" hangingPunct="1"/>
            <a:r>
              <a:rPr lang="en-US" dirty="0" smtClean="0"/>
              <a:t>Bill Comparisons</a:t>
            </a:r>
          </a:p>
          <a:p>
            <a:pPr eaLnBrk="1" hangingPunct="1"/>
            <a:r>
              <a:rPr lang="en-US" dirty="0" smtClean="0"/>
              <a:t>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2</a:t>
            </a:fld>
            <a:endParaRPr lang="en-US" sz="16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5561091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Next Steps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67056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CRRC Deliberation: March 15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City Council Public Hearing: April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685800" cy="365125"/>
          </a:xfrm>
        </p:spPr>
        <p:txBody>
          <a:bodyPr/>
          <a:lstStyle/>
          <a:p>
            <a:fld id="{457CC585-F2C2-4772-AB83-16C2E4EE412A}" type="slidenum">
              <a:rPr lang="en-US" smtClean="0"/>
              <a:pPr/>
              <a:t>20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85559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057400"/>
            <a:ext cx="8001000" cy="16001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Rate-Setting Process</a:t>
            </a:r>
          </a:p>
        </p:txBody>
      </p:sp>
    </p:spTree>
    <p:extLst>
      <p:ext uri="{BB962C8B-B14F-4D97-AF65-F5344CB8AC3E}">
        <p14:creationId xmlns:p14="http://schemas.microsoft.com/office/powerpoint/2010/main" val="2599101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053" y="26551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3-Step Rate-Setting Process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27275" y="1905000"/>
            <a:ext cx="3921125" cy="3048000"/>
            <a:chOff x="2327275" y="1905000"/>
            <a:chExt cx="3921125" cy="3048000"/>
          </a:xfrm>
        </p:grpSpPr>
        <p:sp>
          <p:nvSpPr>
            <p:cNvPr id="33" name="AutoShape 34"/>
            <p:cNvSpPr>
              <a:spLocks noChangeArrowheads="1"/>
            </p:cNvSpPr>
            <p:nvPr/>
          </p:nvSpPr>
          <p:spPr bwMode="auto">
            <a:xfrm>
              <a:off x="2327275" y="3200400"/>
              <a:ext cx="873125" cy="76358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1804 h 21600"/>
                <a:gd name="T14" fmla="*/ 18345 w 21600"/>
                <a:gd name="T15" fmla="*/ 197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692" y="0"/>
                  </a:moveTo>
                  <a:lnTo>
                    <a:pt x="17692" y="1804"/>
                  </a:lnTo>
                  <a:lnTo>
                    <a:pt x="3375" y="1804"/>
                  </a:lnTo>
                  <a:lnTo>
                    <a:pt x="3375" y="19796"/>
                  </a:lnTo>
                  <a:lnTo>
                    <a:pt x="17692" y="19796"/>
                  </a:lnTo>
                  <a:lnTo>
                    <a:pt x="17692" y="21600"/>
                  </a:lnTo>
                  <a:lnTo>
                    <a:pt x="21600" y="10800"/>
                  </a:lnTo>
                  <a:lnTo>
                    <a:pt x="17692" y="0"/>
                  </a:lnTo>
                  <a:close/>
                </a:path>
                <a:path w="21600" h="21600">
                  <a:moveTo>
                    <a:pt x="1350" y="1804"/>
                  </a:moveTo>
                  <a:lnTo>
                    <a:pt x="1350" y="19796"/>
                  </a:lnTo>
                  <a:lnTo>
                    <a:pt x="2700" y="19796"/>
                  </a:lnTo>
                  <a:lnTo>
                    <a:pt x="2700" y="1804"/>
                  </a:lnTo>
                  <a:lnTo>
                    <a:pt x="1350" y="1804"/>
                  </a:lnTo>
                  <a:close/>
                </a:path>
                <a:path w="21600" h="21600">
                  <a:moveTo>
                    <a:pt x="0" y="1804"/>
                  </a:moveTo>
                  <a:lnTo>
                    <a:pt x="0" y="19796"/>
                  </a:lnTo>
                  <a:lnTo>
                    <a:pt x="675" y="19796"/>
                  </a:lnTo>
                  <a:lnTo>
                    <a:pt x="675" y="1804"/>
                  </a:lnTo>
                  <a:lnTo>
                    <a:pt x="0" y="1804"/>
                  </a:lnTo>
                  <a:close/>
                </a:path>
              </a:pathLst>
            </a:custGeom>
            <a:gradFill rotWithShape="0">
              <a:gsLst>
                <a:gs pos="0">
                  <a:srgbClr val="445488"/>
                </a:gs>
                <a:gs pos="100000">
                  <a:srgbClr val="CCFF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43"/>
            <p:cNvGrpSpPr>
              <a:grpSpLocks/>
            </p:cNvGrpSpPr>
            <p:nvPr/>
          </p:nvGrpSpPr>
          <p:grpSpPr bwMode="auto">
            <a:xfrm>
              <a:off x="3505200" y="2514600"/>
              <a:ext cx="2133600" cy="2438400"/>
              <a:chOff x="576" y="2456"/>
              <a:chExt cx="1494" cy="1667"/>
            </a:xfrm>
          </p:grpSpPr>
          <p:sp>
            <p:nvSpPr>
              <p:cNvPr id="35" name="Freeform 44"/>
              <p:cNvSpPr>
                <a:spLocks/>
              </p:cNvSpPr>
              <p:nvPr/>
            </p:nvSpPr>
            <p:spPr bwMode="auto">
              <a:xfrm>
                <a:off x="576" y="2456"/>
                <a:ext cx="1494" cy="1667"/>
              </a:xfrm>
              <a:custGeom>
                <a:avLst/>
                <a:gdLst>
                  <a:gd name="T0" fmla="*/ 1 w 2987"/>
                  <a:gd name="T1" fmla="*/ 0 h 3336"/>
                  <a:gd name="T2" fmla="*/ 1 w 2987"/>
                  <a:gd name="T3" fmla="*/ 0 h 3336"/>
                  <a:gd name="T4" fmla="*/ 1 w 2987"/>
                  <a:gd name="T5" fmla="*/ 0 h 3336"/>
                  <a:gd name="T6" fmla="*/ 1 w 2987"/>
                  <a:gd name="T7" fmla="*/ 0 h 3336"/>
                  <a:gd name="T8" fmla="*/ 1 w 2987"/>
                  <a:gd name="T9" fmla="*/ 0 h 3336"/>
                  <a:gd name="T10" fmla="*/ 1 w 2987"/>
                  <a:gd name="T11" fmla="*/ 0 h 3336"/>
                  <a:gd name="T12" fmla="*/ 1 w 2987"/>
                  <a:gd name="T13" fmla="*/ 0 h 3336"/>
                  <a:gd name="T14" fmla="*/ 1 w 2987"/>
                  <a:gd name="T15" fmla="*/ 0 h 3336"/>
                  <a:gd name="T16" fmla="*/ 1 w 2987"/>
                  <a:gd name="T17" fmla="*/ 0 h 3336"/>
                  <a:gd name="T18" fmla="*/ 1 w 2987"/>
                  <a:gd name="T19" fmla="*/ 0 h 3336"/>
                  <a:gd name="T20" fmla="*/ 1 w 2987"/>
                  <a:gd name="T21" fmla="*/ 0 h 3336"/>
                  <a:gd name="T22" fmla="*/ 1 w 2987"/>
                  <a:gd name="T23" fmla="*/ 0 h 3336"/>
                  <a:gd name="T24" fmla="*/ 1 w 2987"/>
                  <a:gd name="T25" fmla="*/ 0 h 3336"/>
                  <a:gd name="T26" fmla="*/ 1 w 2987"/>
                  <a:gd name="T27" fmla="*/ 0 h 3336"/>
                  <a:gd name="T28" fmla="*/ 1 w 2987"/>
                  <a:gd name="T29" fmla="*/ 0 h 3336"/>
                  <a:gd name="T30" fmla="*/ 1 w 2987"/>
                  <a:gd name="T31" fmla="*/ 0 h 3336"/>
                  <a:gd name="T32" fmla="*/ 1 w 2987"/>
                  <a:gd name="T33" fmla="*/ 0 h 3336"/>
                  <a:gd name="T34" fmla="*/ 1 w 2987"/>
                  <a:gd name="T35" fmla="*/ 0 h 3336"/>
                  <a:gd name="T36" fmla="*/ 1 w 2987"/>
                  <a:gd name="T37" fmla="*/ 0 h 3336"/>
                  <a:gd name="T38" fmla="*/ 1 w 2987"/>
                  <a:gd name="T39" fmla="*/ 0 h 3336"/>
                  <a:gd name="T40" fmla="*/ 1 w 2987"/>
                  <a:gd name="T41" fmla="*/ 0 h 3336"/>
                  <a:gd name="T42" fmla="*/ 1 w 2987"/>
                  <a:gd name="T43" fmla="*/ 0 h 3336"/>
                  <a:gd name="T44" fmla="*/ 1 w 2987"/>
                  <a:gd name="T45" fmla="*/ 0 h 3336"/>
                  <a:gd name="T46" fmla="*/ 1 w 2987"/>
                  <a:gd name="T47" fmla="*/ 0 h 3336"/>
                  <a:gd name="T48" fmla="*/ 1 w 2987"/>
                  <a:gd name="T49" fmla="*/ 0 h 3336"/>
                  <a:gd name="T50" fmla="*/ 1 w 2987"/>
                  <a:gd name="T51" fmla="*/ 0 h 3336"/>
                  <a:gd name="T52" fmla="*/ 1 w 2987"/>
                  <a:gd name="T53" fmla="*/ 0 h 3336"/>
                  <a:gd name="T54" fmla="*/ 1 w 2987"/>
                  <a:gd name="T55" fmla="*/ 0 h 3336"/>
                  <a:gd name="T56" fmla="*/ 1 w 2987"/>
                  <a:gd name="T57" fmla="*/ 0 h 3336"/>
                  <a:gd name="T58" fmla="*/ 1 w 2987"/>
                  <a:gd name="T59" fmla="*/ 0 h 3336"/>
                  <a:gd name="T60" fmla="*/ 1 w 2987"/>
                  <a:gd name="T61" fmla="*/ 0 h 3336"/>
                  <a:gd name="T62" fmla="*/ 1 w 2987"/>
                  <a:gd name="T63" fmla="*/ 0 h 3336"/>
                  <a:gd name="T64" fmla="*/ 1 w 2987"/>
                  <a:gd name="T65" fmla="*/ 0 h 3336"/>
                  <a:gd name="T66" fmla="*/ 1 w 2987"/>
                  <a:gd name="T67" fmla="*/ 0 h 3336"/>
                  <a:gd name="T68" fmla="*/ 1 w 2987"/>
                  <a:gd name="T69" fmla="*/ 0 h 3336"/>
                  <a:gd name="T70" fmla="*/ 1 w 2987"/>
                  <a:gd name="T71" fmla="*/ 0 h 3336"/>
                  <a:gd name="T72" fmla="*/ 1 w 2987"/>
                  <a:gd name="T73" fmla="*/ 0 h 3336"/>
                  <a:gd name="T74" fmla="*/ 1 w 2987"/>
                  <a:gd name="T75" fmla="*/ 0 h 3336"/>
                  <a:gd name="T76" fmla="*/ 1 w 2987"/>
                  <a:gd name="T77" fmla="*/ 0 h 3336"/>
                  <a:gd name="T78" fmla="*/ 1 w 2987"/>
                  <a:gd name="T79" fmla="*/ 0 h 3336"/>
                  <a:gd name="T80" fmla="*/ 1 w 2987"/>
                  <a:gd name="T81" fmla="*/ 0 h 3336"/>
                  <a:gd name="T82" fmla="*/ 1 w 2987"/>
                  <a:gd name="T83" fmla="*/ 0 h 3336"/>
                  <a:gd name="T84" fmla="*/ 1 w 2987"/>
                  <a:gd name="T85" fmla="*/ 0 h 3336"/>
                  <a:gd name="T86" fmla="*/ 1 w 2987"/>
                  <a:gd name="T87" fmla="*/ 0 h 3336"/>
                  <a:gd name="T88" fmla="*/ 1 w 2987"/>
                  <a:gd name="T89" fmla="*/ 0 h 3336"/>
                  <a:gd name="T90" fmla="*/ 1 w 2987"/>
                  <a:gd name="T91" fmla="*/ 0 h 3336"/>
                  <a:gd name="T92" fmla="*/ 1 w 2987"/>
                  <a:gd name="T93" fmla="*/ 0 h 3336"/>
                  <a:gd name="T94" fmla="*/ 1 w 2987"/>
                  <a:gd name="T95" fmla="*/ 0 h 3336"/>
                  <a:gd name="T96" fmla="*/ 1 w 2987"/>
                  <a:gd name="T97" fmla="*/ 0 h 3336"/>
                  <a:gd name="T98" fmla="*/ 1 w 2987"/>
                  <a:gd name="T99" fmla="*/ 0 h 3336"/>
                  <a:gd name="T100" fmla="*/ 1 w 2987"/>
                  <a:gd name="T101" fmla="*/ 0 h 3336"/>
                  <a:gd name="T102" fmla="*/ 1 w 2987"/>
                  <a:gd name="T103" fmla="*/ 0 h 33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87"/>
                  <a:gd name="T157" fmla="*/ 0 h 3336"/>
                  <a:gd name="T158" fmla="*/ 2987 w 2987"/>
                  <a:gd name="T159" fmla="*/ 3336 h 33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87" h="3336">
                    <a:moveTo>
                      <a:pt x="1486" y="54"/>
                    </a:moveTo>
                    <a:lnTo>
                      <a:pt x="1444" y="52"/>
                    </a:lnTo>
                    <a:lnTo>
                      <a:pt x="1404" y="51"/>
                    </a:lnTo>
                    <a:lnTo>
                      <a:pt x="1362" y="49"/>
                    </a:lnTo>
                    <a:lnTo>
                      <a:pt x="1323" y="47"/>
                    </a:lnTo>
                    <a:lnTo>
                      <a:pt x="1284" y="44"/>
                    </a:lnTo>
                    <a:lnTo>
                      <a:pt x="1247" y="40"/>
                    </a:lnTo>
                    <a:lnTo>
                      <a:pt x="1212" y="37"/>
                    </a:lnTo>
                    <a:lnTo>
                      <a:pt x="1180" y="34"/>
                    </a:lnTo>
                    <a:lnTo>
                      <a:pt x="1150" y="30"/>
                    </a:lnTo>
                    <a:lnTo>
                      <a:pt x="1121" y="27"/>
                    </a:lnTo>
                    <a:lnTo>
                      <a:pt x="1098" y="24"/>
                    </a:lnTo>
                    <a:lnTo>
                      <a:pt x="1078" y="20"/>
                    </a:lnTo>
                    <a:lnTo>
                      <a:pt x="1061" y="19"/>
                    </a:lnTo>
                    <a:lnTo>
                      <a:pt x="1049" y="17"/>
                    </a:lnTo>
                    <a:lnTo>
                      <a:pt x="1042" y="15"/>
                    </a:lnTo>
                    <a:lnTo>
                      <a:pt x="1039" y="15"/>
                    </a:lnTo>
                    <a:lnTo>
                      <a:pt x="1037" y="15"/>
                    </a:lnTo>
                    <a:lnTo>
                      <a:pt x="1034" y="14"/>
                    </a:lnTo>
                    <a:lnTo>
                      <a:pt x="1027" y="12"/>
                    </a:lnTo>
                    <a:lnTo>
                      <a:pt x="1019" y="10"/>
                    </a:lnTo>
                    <a:lnTo>
                      <a:pt x="1007" y="9"/>
                    </a:lnTo>
                    <a:lnTo>
                      <a:pt x="993" y="7"/>
                    </a:lnTo>
                    <a:lnTo>
                      <a:pt x="978" y="5"/>
                    </a:lnTo>
                    <a:lnTo>
                      <a:pt x="962" y="3"/>
                    </a:lnTo>
                    <a:lnTo>
                      <a:pt x="941" y="2"/>
                    </a:lnTo>
                    <a:lnTo>
                      <a:pt x="921" y="2"/>
                    </a:lnTo>
                    <a:lnTo>
                      <a:pt x="899" y="0"/>
                    </a:lnTo>
                    <a:lnTo>
                      <a:pt x="876" y="2"/>
                    </a:lnTo>
                    <a:lnTo>
                      <a:pt x="851" y="2"/>
                    </a:lnTo>
                    <a:lnTo>
                      <a:pt x="824" y="3"/>
                    </a:lnTo>
                    <a:lnTo>
                      <a:pt x="797" y="7"/>
                    </a:lnTo>
                    <a:lnTo>
                      <a:pt x="768" y="12"/>
                    </a:lnTo>
                    <a:lnTo>
                      <a:pt x="745" y="15"/>
                    </a:lnTo>
                    <a:lnTo>
                      <a:pt x="721" y="20"/>
                    </a:lnTo>
                    <a:lnTo>
                      <a:pt x="698" y="27"/>
                    </a:lnTo>
                    <a:lnTo>
                      <a:pt x="674" y="34"/>
                    </a:lnTo>
                    <a:lnTo>
                      <a:pt x="651" y="42"/>
                    </a:lnTo>
                    <a:lnTo>
                      <a:pt x="625" y="51"/>
                    </a:lnTo>
                    <a:lnTo>
                      <a:pt x="600" y="61"/>
                    </a:lnTo>
                    <a:lnTo>
                      <a:pt x="577" y="71"/>
                    </a:lnTo>
                    <a:lnTo>
                      <a:pt x="551" y="84"/>
                    </a:lnTo>
                    <a:lnTo>
                      <a:pt x="526" y="98"/>
                    </a:lnTo>
                    <a:lnTo>
                      <a:pt x="503" y="113"/>
                    </a:lnTo>
                    <a:lnTo>
                      <a:pt x="477" y="130"/>
                    </a:lnTo>
                    <a:lnTo>
                      <a:pt x="454" y="148"/>
                    </a:lnTo>
                    <a:lnTo>
                      <a:pt x="429" y="168"/>
                    </a:lnTo>
                    <a:lnTo>
                      <a:pt x="405" y="188"/>
                    </a:lnTo>
                    <a:lnTo>
                      <a:pt x="382" y="212"/>
                    </a:lnTo>
                    <a:lnTo>
                      <a:pt x="338" y="259"/>
                    </a:lnTo>
                    <a:lnTo>
                      <a:pt x="301" y="308"/>
                    </a:lnTo>
                    <a:lnTo>
                      <a:pt x="269" y="355"/>
                    </a:lnTo>
                    <a:lnTo>
                      <a:pt x="244" y="402"/>
                    </a:lnTo>
                    <a:lnTo>
                      <a:pt x="222" y="449"/>
                    </a:lnTo>
                    <a:lnTo>
                      <a:pt x="203" y="496"/>
                    </a:lnTo>
                    <a:lnTo>
                      <a:pt x="190" y="541"/>
                    </a:lnTo>
                    <a:lnTo>
                      <a:pt x="180" y="587"/>
                    </a:lnTo>
                    <a:lnTo>
                      <a:pt x="165" y="696"/>
                    </a:lnTo>
                    <a:lnTo>
                      <a:pt x="158" y="797"/>
                    </a:lnTo>
                    <a:lnTo>
                      <a:pt x="153" y="891"/>
                    </a:lnTo>
                    <a:lnTo>
                      <a:pt x="140" y="974"/>
                    </a:lnTo>
                    <a:lnTo>
                      <a:pt x="126" y="1016"/>
                    </a:lnTo>
                    <a:lnTo>
                      <a:pt x="109" y="1066"/>
                    </a:lnTo>
                    <a:lnTo>
                      <a:pt x="89" y="1125"/>
                    </a:lnTo>
                    <a:lnTo>
                      <a:pt x="67" y="1189"/>
                    </a:lnTo>
                    <a:lnTo>
                      <a:pt x="47" y="1258"/>
                    </a:lnTo>
                    <a:lnTo>
                      <a:pt x="29" y="1333"/>
                    </a:lnTo>
                    <a:lnTo>
                      <a:pt x="13" y="1412"/>
                    </a:lnTo>
                    <a:lnTo>
                      <a:pt x="3" y="1493"/>
                    </a:lnTo>
                    <a:lnTo>
                      <a:pt x="2" y="1515"/>
                    </a:lnTo>
                    <a:lnTo>
                      <a:pt x="2" y="1538"/>
                    </a:lnTo>
                    <a:lnTo>
                      <a:pt x="0" y="1560"/>
                    </a:lnTo>
                    <a:lnTo>
                      <a:pt x="0" y="1584"/>
                    </a:lnTo>
                    <a:lnTo>
                      <a:pt x="2" y="1616"/>
                    </a:lnTo>
                    <a:lnTo>
                      <a:pt x="5" y="1646"/>
                    </a:lnTo>
                    <a:lnTo>
                      <a:pt x="10" y="1678"/>
                    </a:lnTo>
                    <a:lnTo>
                      <a:pt x="15" y="1710"/>
                    </a:lnTo>
                    <a:lnTo>
                      <a:pt x="22" y="1742"/>
                    </a:lnTo>
                    <a:lnTo>
                      <a:pt x="32" y="1772"/>
                    </a:lnTo>
                    <a:lnTo>
                      <a:pt x="42" y="1804"/>
                    </a:lnTo>
                    <a:lnTo>
                      <a:pt x="55" y="1836"/>
                    </a:lnTo>
                    <a:lnTo>
                      <a:pt x="67" y="1861"/>
                    </a:lnTo>
                    <a:lnTo>
                      <a:pt x="81" y="1886"/>
                    </a:lnTo>
                    <a:lnTo>
                      <a:pt x="96" y="1910"/>
                    </a:lnTo>
                    <a:lnTo>
                      <a:pt x="111" y="1935"/>
                    </a:lnTo>
                    <a:lnTo>
                      <a:pt x="129" y="1959"/>
                    </a:lnTo>
                    <a:lnTo>
                      <a:pt x="148" y="1982"/>
                    </a:lnTo>
                    <a:lnTo>
                      <a:pt x="170" y="2006"/>
                    </a:lnTo>
                    <a:lnTo>
                      <a:pt x="192" y="2029"/>
                    </a:lnTo>
                    <a:lnTo>
                      <a:pt x="257" y="2100"/>
                    </a:lnTo>
                    <a:lnTo>
                      <a:pt x="314" y="2171"/>
                    </a:lnTo>
                    <a:lnTo>
                      <a:pt x="363" y="2243"/>
                    </a:lnTo>
                    <a:lnTo>
                      <a:pt x="407" y="2313"/>
                    </a:lnTo>
                    <a:lnTo>
                      <a:pt x="444" y="2386"/>
                    </a:lnTo>
                    <a:lnTo>
                      <a:pt x="476" y="2456"/>
                    </a:lnTo>
                    <a:lnTo>
                      <a:pt x="503" y="2524"/>
                    </a:lnTo>
                    <a:lnTo>
                      <a:pt x="526" y="2591"/>
                    </a:lnTo>
                    <a:lnTo>
                      <a:pt x="545" y="2655"/>
                    </a:lnTo>
                    <a:lnTo>
                      <a:pt x="560" y="2714"/>
                    </a:lnTo>
                    <a:lnTo>
                      <a:pt x="573" y="2771"/>
                    </a:lnTo>
                    <a:lnTo>
                      <a:pt x="583" y="2821"/>
                    </a:lnTo>
                    <a:lnTo>
                      <a:pt x="593" y="2868"/>
                    </a:lnTo>
                    <a:lnTo>
                      <a:pt x="602" y="2909"/>
                    </a:lnTo>
                    <a:lnTo>
                      <a:pt x="610" y="2942"/>
                    </a:lnTo>
                    <a:lnTo>
                      <a:pt x="619" y="2969"/>
                    </a:lnTo>
                    <a:lnTo>
                      <a:pt x="624" y="2981"/>
                    </a:lnTo>
                    <a:lnTo>
                      <a:pt x="630" y="2993"/>
                    </a:lnTo>
                    <a:lnTo>
                      <a:pt x="639" y="3008"/>
                    </a:lnTo>
                    <a:lnTo>
                      <a:pt x="649" y="3023"/>
                    </a:lnTo>
                    <a:lnTo>
                      <a:pt x="661" y="3040"/>
                    </a:lnTo>
                    <a:lnTo>
                      <a:pt x="676" y="3057"/>
                    </a:lnTo>
                    <a:lnTo>
                      <a:pt x="691" y="3075"/>
                    </a:lnTo>
                    <a:lnTo>
                      <a:pt x="708" y="3094"/>
                    </a:lnTo>
                    <a:lnTo>
                      <a:pt x="728" y="3114"/>
                    </a:lnTo>
                    <a:lnTo>
                      <a:pt x="748" y="3134"/>
                    </a:lnTo>
                    <a:lnTo>
                      <a:pt x="770" y="3152"/>
                    </a:lnTo>
                    <a:lnTo>
                      <a:pt x="793" y="3173"/>
                    </a:lnTo>
                    <a:lnTo>
                      <a:pt x="819" y="3191"/>
                    </a:lnTo>
                    <a:lnTo>
                      <a:pt x="844" y="3210"/>
                    </a:lnTo>
                    <a:lnTo>
                      <a:pt x="872" y="3228"/>
                    </a:lnTo>
                    <a:lnTo>
                      <a:pt x="901" y="3245"/>
                    </a:lnTo>
                    <a:lnTo>
                      <a:pt x="916" y="3253"/>
                    </a:lnTo>
                    <a:lnTo>
                      <a:pt x="933" y="3262"/>
                    </a:lnTo>
                    <a:lnTo>
                      <a:pt x="948" y="3270"/>
                    </a:lnTo>
                    <a:lnTo>
                      <a:pt x="965" y="3277"/>
                    </a:lnTo>
                    <a:lnTo>
                      <a:pt x="982" y="3285"/>
                    </a:lnTo>
                    <a:lnTo>
                      <a:pt x="999" y="3292"/>
                    </a:lnTo>
                    <a:lnTo>
                      <a:pt x="1015" y="3299"/>
                    </a:lnTo>
                    <a:lnTo>
                      <a:pt x="1034" y="3304"/>
                    </a:lnTo>
                    <a:lnTo>
                      <a:pt x="1051" y="3309"/>
                    </a:lnTo>
                    <a:lnTo>
                      <a:pt x="1069" y="3314"/>
                    </a:lnTo>
                    <a:lnTo>
                      <a:pt x="1088" y="3319"/>
                    </a:lnTo>
                    <a:lnTo>
                      <a:pt x="1106" y="3324"/>
                    </a:lnTo>
                    <a:lnTo>
                      <a:pt x="1125" y="3327"/>
                    </a:lnTo>
                    <a:lnTo>
                      <a:pt x="1145" y="3329"/>
                    </a:lnTo>
                    <a:lnTo>
                      <a:pt x="1163" y="3332"/>
                    </a:lnTo>
                    <a:lnTo>
                      <a:pt x="1183" y="3334"/>
                    </a:lnTo>
                    <a:lnTo>
                      <a:pt x="1214" y="3336"/>
                    </a:lnTo>
                    <a:lnTo>
                      <a:pt x="1244" y="3336"/>
                    </a:lnTo>
                    <a:lnTo>
                      <a:pt x="1274" y="3334"/>
                    </a:lnTo>
                    <a:lnTo>
                      <a:pt x="1306" y="3331"/>
                    </a:lnTo>
                    <a:lnTo>
                      <a:pt x="1338" y="3326"/>
                    </a:lnTo>
                    <a:lnTo>
                      <a:pt x="1370" y="3319"/>
                    </a:lnTo>
                    <a:lnTo>
                      <a:pt x="1402" y="3309"/>
                    </a:lnTo>
                    <a:lnTo>
                      <a:pt x="1436" y="3299"/>
                    </a:lnTo>
                    <a:lnTo>
                      <a:pt x="1452" y="3292"/>
                    </a:lnTo>
                    <a:lnTo>
                      <a:pt x="1471" y="3285"/>
                    </a:lnTo>
                    <a:lnTo>
                      <a:pt x="1488" y="3277"/>
                    </a:lnTo>
                    <a:lnTo>
                      <a:pt x="1505" y="3268"/>
                    </a:lnTo>
                    <a:lnTo>
                      <a:pt x="1523" y="3260"/>
                    </a:lnTo>
                    <a:lnTo>
                      <a:pt x="1540" y="3252"/>
                    </a:lnTo>
                    <a:lnTo>
                      <a:pt x="1558" y="3241"/>
                    </a:lnTo>
                    <a:lnTo>
                      <a:pt x="1575" y="3230"/>
                    </a:lnTo>
                    <a:lnTo>
                      <a:pt x="1594" y="3220"/>
                    </a:lnTo>
                    <a:lnTo>
                      <a:pt x="1612" y="3208"/>
                    </a:lnTo>
                    <a:lnTo>
                      <a:pt x="1629" y="3194"/>
                    </a:lnTo>
                    <a:lnTo>
                      <a:pt x="1647" y="3181"/>
                    </a:lnTo>
                    <a:lnTo>
                      <a:pt x="1666" y="3168"/>
                    </a:lnTo>
                    <a:lnTo>
                      <a:pt x="1683" y="3152"/>
                    </a:lnTo>
                    <a:lnTo>
                      <a:pt x="1701" y="3137"/>
                    </a:lnTo>
                    <a:lnTo>
                      <a:pt x="1720" y="3120"/>
                    </a:lnTo>
                    <a:lnTo>
                      <a:pt x="1819" y="3031"/>
                    </a:lnTo>
                    <a:lnTo>
                      <a:pt x="1908" y="2951"/>
                    </a:lnTo>
                    <a:lnTo>
                      <a:pt x="1987" y="2878"/>
                    </a:lnTo>
                    <a:lnTo>
                      <a:pt x="2056" y="2814"/>
                    </a:lnTo>
                    <a:lnTo>
                      <a:pt x="2116" y="2759"/>
                    </a:lnTo>
                    <a:lnTo>
                      <a:pt x="2172" y="2709"/>
                    </a:lnTo>
                    <a:lnTo>
                      <a:pt x="2219" y="2667"/>
                    </a:lnTo>
                    <a:lnTo>
                      <a:pt x="2263" y="2628"/>
                    </a:lnTo>
                    <a:lnTo>
                      <a:pt x="2301" y="2594"/>
                    </a:lnTo>
                    <a:lnTo>
                      <a:pt x="2337" y="2564"/>
                    </a:lnTo>
                    <a:lnTo>
                      <a:pt x="2370" y="2539"/>
                    </a:lnTo>
                    <a:lnTo>
                      <a:pt x="2404" y="2515"/>
                    </a:lnTo>
                    <a:lnTo>
                      <a:pt x="2437" y="2493"/>
                    </a:lnTo>
                    <a:lnTo>
                      <a:pt x="2471" y="2471"/>
                    </a:lnTo>
                    <a:lnTo>
                      <a:pt x="2508" y="2451"/>
                    </a:lnTo>
                    <a:lnTo>
                      <a:pt x="2548" y="2431"/>
                    </a:lnTo>
                    <a:lnTo>
                      <a:pt x="2570" y="2419"/>
                    </a:lnTo>
                    <a:lnTo>
                      <a:pt x="2592" y="2404"/>
                    </a:lnTo>
                    <a:lnTo>
                      <a:pt x="2614" y="2386"/>
                    </a:lnTo>
                    <a:lnTo>
                      <a:pt x="2636" y="2364"/>
                    </a:lnTo>
                    <a:lnTo>
                      <a:pt x="2659" y="2340"/>
                    </a:lnTo>
                    <a:lnTo>
                      <a:pt x="2683" y="2315"/>
                    </a:lnTo>
                    <a:lnTo>
                      <a:pt x="2705" y="2285"/>
                    </a:lnTo>
                    <a:lnTo>
                      <a:pt x="2728" y="2255"/>
                    </a:lnTo>
                    <a:lnTo>
                      <a:pt x="2760" y="2208"/>
                    </a:lnTo>
                    <a:lnTo>
                      <a:pt x="2791" y="2157"/>
                    </a:lnTo>
                    <a:lnTo>
                      <a:pt x="2821" y="2103"/>
                    </a:lnTo>
                    <a:lnTo>
                      <a:pt x="2849" y="2046"/>
                    </a:lnTo>
                    <a:lnTo>
                      <a:pt x="2876" y="1987"/>
                    </a:lnTo>
                    <a:lnTo>
                      <a:pt x="2901" y="1927"/>
                    </a:lnTo>
                    <a:lnTo>
                      <a:pt x="2923" y="1865"/>
                    </a:lnTo>
                    <a:lnTo>
                      <a:pt x="2942" y="1802"/>
                    </a:lnTo>
                    <a:lnTo>
                      <a:pt x="2945" y="1794"/>
                    </a:lnTo>
                    <a:lnTo>
                      <a:pt x="2947" y="1786"/>
                    </a:lnTo>
                    <a:lnTo>
                      <a:pt x="2950" y="1777"/>
                    </a:lnTo>
                    <a:lnTo>
                      <a:pt x="2952" y="1769"/>
                    </a:lnTo>
                    <a:lnTo>
                      <a:pt x="2967" y="1705"/>
                    </a:lnTo>
                    <a:lnTo>
                      <a:pt x="2977" y="1641"/>
                    </a:lnTo>
                    <a:lnTo>
                      <a:pt x="2984" y="1579"/>
                    </a:lnTo>
                    <a:lnTo>
                      <a:pt x="2987" y="1517"/>
                    </a:lnTo>
                    <a:lnTo>
                      <a:pt x="2986" y="1456"/>
                    </a:lnTo>
                    <a:lnTo>
                      <a:pt x="2979" y="1397"/>
                    </a:lnTo>
                    <a:lnTo>
                      <a:pt x="2967" y="1342"/>
                    </a:lnTo>
                    <a:lnTo>
                      <a:pt x="2949" y="1290"/>
                    </a:lnTo>
                    <a:lnTo>
                      <a:pt x="2900" y="1160"/>
                    </a:lnTo>
                    <a:lnTo>
                      <a:pt x="2864" y="1048"/>
                    </a:lnTo>
                    <a:lnTo>
                      <a:pt x="2841" y="950"/>
                    </a:lnTo>
                    <a:lnTo>
                      <a:pt x="2826" y="863"/>
                    </a:lnTo>
                    <a:lnTo>
                      <a:pt x="2816" y="782"/>
                    </a:lnTo>
                    <a:lnTo>
                      <a:pt x="2807" y="705"/>
                    </a:lnTo>
                    <a:lnTo>
                      <a:pt x="2801" y="624"/>
                    </a:lnTo>
                    <a:lnTo>
                      <a:pt x="2791" y="540"/>
                    </a:lnTo>
                    <a:lnTo>
                      <a:pt x="2785" y="516"/>
                    </a:lnTo>
                    <a:lnTo>
                      <a:pt x="2777" y="491"/>
                    </a:lnTo>
                    <a:lnTo>
                      <a:pt x="2764" y="466"/>
                    </a:lnTo>
                    <a:lnTo>
                      <a:pt x="2747" y="439"/>
                    </a:lnTo>
                    <a:lnTo>
                      <a:pt x="2728" y="412"/>
                    </a:lnTo>
                    <a:lnTo>
                      <a:pt x="2705" y="385"/>
                    </a:lnTo>
                    <a:lnTo>
                      <a:pt x="2680" y="358"/>
                    </a:lnTo>
                    <a:lnTo>
                      <a:pt x="2651" y="331"/>
                    </a:lnTo>
                    <a:lnTo>
                      <a:pt x="2617" y="303"/>
                    </a:lnTo>
                    <a:lnTo>
                      <a:pt x="2582" y="272"/>
                    </a:lnTo>
                    <a:lnTo>
                      <a:pt x="2543" y="246"/>
                    </a:lnTo>
                    <a:lnTo>
                      <a:pt x="2501" y="217"/>
                    </a:lnTo>
                    <a:lnTo>
                      <a:pt x="2459" y="190"/>
                    </a:lnTo>
                    <a:lnTo>
                      <a:pt x="2416" y="165"/>
                    </a:lnTo>
                    <a:lnTo>
                      <a:pt x="2370" y="140"/>
                    </a:lnTo>
                    <a:lnTo>
                      <a:pt x="2325" y="118"/>
                    </a:lnTo>
                    <a:lnTo>
                      <a:pt x="2278" y="96"/>
                    </a:lnTo>
                    <a:lnTo>
                      <a:pt x="2231" y="76"/>
                    </a:lnTo>
                    <a:lnTo>
                      <a:pt x="2184" y="59"/>
                    </a:lnTo>
                    <a:lnTo>
                      <a:pt x="2137" y="44"/>
                    </a:lnTo>
                    <a:lnTo>
                      <a:pt x="2091" y="30"/>
                    </a:lnTo>
                    <a:lnTo>
                      <a:pt x="2044" y="20"/>
                    </a:lnTo>
                    <a:lnTo>
                      <a:pt x="2000" y="12"/>
                    </a:lnTo>
                    <a:lnTo>
                      <a:pt x="1957" y="7"/>
                    </a:lnTo>
                    <a:lnTo>
                      <a:pt x="1935" y="5"/>
                    </a:lnTo>
                    <a:lnTo>
                      <a:pt x="1915" y="5"/>
                    </a:lnTo>
                    <a:lnTo>
                      <a:pt x="1895" y="5"/>
                    </a:lnTo>
                    <a:lnTo>
                      <a:pt x="1874" y="7"/>
                    </a:lnTo>
                    <a:lnTo>
                      <a:pt x="1854" y="9"/>
                    </a:lnTo>
                    <a:lnTo>
                      <a:pt x="1836" y="12"/>
                    </a:lnTo>
                    <a:lnTo>
                      <a:pt x="1817" y="17"/>
                    </a:lnTo>
                    <a:lnTo>
                      <a:pt x="1799" y="22"/>
                    </a:lnTo>
                    <a:lnTo>
                      <a:pt x="1784" y="27"/>
                    </a:lnTo>
                    <a:lnTo>
                      <a:pt x="1767" y="30"/>
                    </a:lnTo>
                    <a:lnTo>
                      <a:pt x="1748" y="34"/>
                    </a:lnTo>
                    <a:lnTo>
                      <a:pt x="1731" y="37"/>
                    </a:lnTo>
                    <a:lnTo>
                      <a:pt x="1713" y="40"/>
                    </a:lnTo>
                    <a:lnTo>
                      <a:pt x="1694" y="44"/>
                    </a:lnTo>
                    <a:lnTo>
                      <a:pt x="1674" y="46"/>
                    </a:lnTo>
                    <a:lnTo>
                      <a:pt x="1654" y="47"/>
                    </a:lnTo>
                    <a:lnTo>
                      <a:pt x="1634" y="49"/>
                    </a:lnTo>
                    <a:lnTo>
                      <a:pt x="1614" y="51"/>
                    </a:lnTo>
                    <a:lnTo>
                      <a:pt x="1592" y="52"/>
                    </a:lnTo>
                    <a:lnTo>
                      <a:pt x="1572" y="52"/>
                    </a:lnTo>
                    <a:lnTo>
                      <a:pt x="1550" y="54"/>
                    </a:lnTo>
                    <a:lnTo>
                      <a:pt x="1530" y="54"/>
                    </a:lnTo>
                    <a:lnTo>
                      <a:pt x="1508" y="54"/>
                    </a:lnTo>
                    <a:lnTo>
                      <a:pt x="1486" y="5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45"/>
              <p:cNvSpPr>
                <a:spLocks/>
              </p:cNvSpPr>
              <p:nvPr/>
            </p:nvSpPr>
            <p:spPr bwMode="auto">
              <a:xfrm>
                <a:off x="1672" y="2677"/>
                <a:ext cx="61" cy="178"/>
              </a:xfrm>
              <a:custGeom>
                <a:avLst/>
                <a:gdLst>
                  <a:gd name="T0" fmla="*/ 1 w 121"/>
                  <a:gd name="T1" fmla="*/ 0 h 357"/>
                  <a:gd name="T2" fmla="*/ 1 w 121"/>
                  <a:gd name="T3" fmla="*/ 0 h 357"/>
                  <a:gd name="T4" fmla="*/ 1 w 121"/>
                  <a:gd name="T5" fmla="*/ 0 h 357"/>
                  <a:gd name="T6" fmla="*/ 1 w 121"/>
                  <a:gd name="T7" fmla="*/ 0 h 357"/>
                  <a:gd name="T8" fmla="*/ 1 w 121"/>
                  <a:gd name="T9" fmla="*/ 0 h 357"/>
                  <a:gd name="T10" fmla="*/ 1 w 121"/>
                  <a:gd name="T11" fmla="*/ 0 h 357"/>
                  <a:gd name="T12" fmla="*/ 1 w 121"/>
                  <a:gd name="T13" fmla="*/ 0 h 357"/>
                  <a:gd name="T14" fmla="*/ 1 w 121"/>
                  <a:gd name="T15" fmla="*/ 0 h 357"/>
                  <a:gd name="T16" fmla="*/ 1 w 121"/>
                  <a:gd name="T17" fmla="*/ 0 h 357"/>
                  <a:gd name="T18" fmla="*/ 1 w 121"/>
                  <a:gd name="T19" fmla="*/ 0 h 357"/>
                  <a:gd name="T20" fmla="*/ 1 w 121"/>
                  <a:gd name="T21" fmla="*/ 0 h 357"/>
                  <a:gd name="T22" fmla="*/ 1 w 121"/>
                  <a:gd name="T23" fmla="*/ 0 h 357"/>
                  <a:gd name="T24" fmla="*/ 1 w 121"/>
                  <a:gd name="T25" fmla="*/ 0 h 357"/>
                  <a:gd name="T26" fmla="*/ 1 w 121"/>
                  <a:gd name="T27" fmla="*/ 0 h 357"/>
                  <a:gd name="T28" fmla="*/ 1 w 121"/>
                  <a:gd name="T29" fmla="*/ 0 h 357"/>
                  <a:gd name="T30" fmla="*/ 1 w 121"/>
                  <a:gd name="T31" fmla="*/ 0 h 357"/>
                  <a:gd name="T32" fmla="*/ 1 w 121"/>
                  <a:gd name="T33" fmla="*/ 0 h 357"/>
                  <a:gd name="T34" fmla="*/ 0 w 121"/>
                  <a:gd name="T35" fmla="*/ 0 h 357"/>
                  <a:gd name="T36" fmla="*/ 1 w 121"/>
                  <a:gd name="T37" fmla="*/ 0 h 357"/>
                  <a:gd name="T38" fmla="*/ 1 w 121"/>
                  <a:gd name="T39" fmla="*/ 0 h 357"/>
                  <a:gd name="T40" fmla="*/ 1 w 121"/>
                  <a:gd name="T41" fmla="*/ 0 h 357"/>
                  <a:gd name="T42" fmla="*/ 1 w 121"/>
                  <a:gd name="T43" fmla="*/ 0 h 357"/>
                  <a:gd name="T44" fmla="*/ 1 w 121"/>
                  <a:gd name="T45" fmla="*/ 0 h 357"/>
                  <a:gd name="T46" fmla="*/ 1 w 121"/>
                  <a:gd name="T47" fmla="*/ 0 h 357"/>
                  <a:gd name="T48" fmla="*/ 1 w 121"/>
                  <a:gd name="T49" fmla="*/ 0 h 3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1"/>
                  <a:gd name="T76" fmla="*/ 0 h 357"/>
                  <a:gd name="T77" fmla="*/ 121 w 121"/>
                  <a:gd name="T78" fmla="*/ 357 h 3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1" h="357">
                    <a:moveTo>
                      <a:pt x="111" y="357"/>
                    </a:moveTo>
                    <a:lnTo>
                      <a:pt x="101" y="313"/>
                    </a:lnTo>
                    <a:lnTo>
                      <a:pt x="99" y="269"/>
                    </a:lnTo>
                    <a:lnTo>
                      <a:pt x="103" y="226"/>
                    </a:lnTo>
                    <a:lnTo>
                      <a:pt x="109" y="180"/>
                    </a:lnTo>
                    <a:lnTo>
                      <a:pt x="116" y="135"/>
                    </a:lnTo>
                    <a:lnTo>
                      <a:pt x="121" y="89"/>
                    </a:lnTo>
                    <a:lnTo>
                      <a:pt x="121" y="46"/>
                    </a:lnTo>
                    <a:lnTo>
                      <a:pt x="116" y="2"/>
                    </a:lnTo>
                    <a:lnTo>
                      <a:pt x="101" y="2"/>
                    </a:lnTo>
                    <a:lnTo>
                      <a:pt x="87" y="0"/>
                    </a:lnTo>
                    <a:lnTo>
                      <a:pt x="72" y="0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3" y="2"/>
                    </a:lnTo>
                    <a:lnTo>
                      <a:pt x="0" y="51"/>
                    </a:lnTo>
                    <a:lnTo>
                      <a:pt x="2" y="99"/>
                    </a:lnTo>
                    <a:lnTo>
                      <a:pt x="10" y="147"/>
                    </a:lnTo>
                    <a:lnTo>
                      <a:pt x="24" y="194"/>
                    </a:lnTo>
                    <a:lnTo>
                      <a:pt x="40" y="239"/>
                    </a:lnTo>
                    <a:lnTo>
                      <a:pt x="62" y="281"/>
                    </a:lnTo>
                    <a:lnTo>
                      <a:pt x="86" y="321"/>
                    </a:lnTo>
                    <a:lnTo>
                      <a:pt x="111" y="357"/>
                    </a:lnTo>
                    <a:close/>
                  </a:path>
                </a:pathLst>
              </a:custGeom>
              <a:solidFill>
                <a:srgbClr val="D8B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6"/>
              <p:cNvSpPr>
                <a:spLocks/>
              </p:cNvSpPr>
              <p:nvPr/>
            </p:nvSpPr>
            <p:spPr bwMode="auto">
              <a:xfrm>
                <a:off x="1422" y="2677"/>
                <a:ext cx="542" cy="533"/>
              </a:xfrm>
              <a:custGeom>
                <a:avLst/>
                <a:gdLst>
                  <a:gd name="T0" fmla="*/ 1 w 1082"/>
                  <a:gd name="T1" fmla="*/ 1 h 1066"/>
                  <a:gd name="T2" fmla="*/ 1 w 1082"/>
                  <a:gd name="T3" fmla="*/ 1 h 1066"/>
                  <a:gd name="T4" fmla="*/ 1 w 1082"/>
                  <a:gd name="T5" fmla="*/ 1 h 1066"/>
                  <a:gd name="T6" fmla="*/ 1 w 1082"/>
                  <a:gd name="T7" fmla="*/ 1 h 1066"/>
                  <a:gd name="T8" fmla="*/ 1 w 1082"/>
                  <a:gd name="T9" fmla="*/ 1 h 1066"/>
                  <a:gd name="T10" fmla="*/ 1 w 1082"/>
                  <a:gd name="T11" fmla="*/ 1 h 1066"/>
                  <a:gd name="T12" fmla="*/ 1 w 1082"/>
                  <a:gd name="T13" fmla="*/ 1 h 1066"/>
                  <a:gd name="T14" fmla="*/ 1 w 1082"/>
                  <a:gd name="T15" fmla="*/ 1 h 1066"/>
                  <a:gd name="T16" fmla="*/ 1 w 1082"/>
                  <a:gd name="T17" fmla="*/ 1 h 1066"/>
                  <a:gd name="T18" fmla="*/ 1 w 1082"/>
                  <a:gd name="T19" fmla="*/ 1 h 1066"/>
                  <a:gd name="T20" fmla="*/ 1 w 1082"/>
                  <a:gd name="T21" fmla="*/ 1 h 1066"/>
                  <a:gd name="T22" fmla="*/ 1 w 1082"/>
                  <a:gd name="T23" fmla="*/ 1 h 1066"/>
                  <a:gd name="T24" fmla="*/ 1 w 1082"/>
                  <a:gd name="T25" fmla="*/ 1 h 1066"/>
                  <a:gd name="T26" fmla="*/ 1 w 1082"/>
                  <a:gd name="T27" fmla="*/ 1 h 1066"/>
                  <a:gd name="T28" fmla="*/ 1 w 1082"/>
                  <a:gd name="T29" fmla="*/ 1 h 1066"/>
                  <a:gd name="T30" fmla="*/ 1 w 1082"/>
                  <a:gd name="T31" fmla="*/ 1 h 1066"/>
                  <a:gd name="T32" fmla="*/ 1 w 1082"/>
                  <a:gd name="T33" fmla="*/ 1 h 1066"/>
                  <a:gd name="T34" fmla="*/ 1 w 1082"/>
                  <a:gd name="T35" fmla="*/ 1 h 1066"/>
                  <a:gd name="T36" fmla="*/ 1 w 1082"/>
                  <a:gd name="T37" fmla="*/ 1 h 1066"/>
                  <a:gd name="T38" fmla="*/ 1 w 1082"/>
                  <a:gd name="T39" fmla="*/ 1 h 1066"/>
                  <a:gd name="T40" fmla="*/ 1 w 1082"/>
                  <a:gd name="T41" fmla="*/ 1 h 1066"/>
                  <a:gd name="T42" fmla="*/ 1 w 1082"/>
                  <a:gd name="T43" fmla="*/ 1 h 1066"/>
                  <a:gd name="T44" fmla="*/ 1 w 1082"/>
                  <a:gd name="T45" fmla="*/ 1 h 1066"/>
                  <a:gd name="T46" fmla="*/ 1 w 1082"/>
                  <a:gd name="T47" fmla="*/ 0 h 1066"/>
                  <a:gd name="T48" fmla="*/ 1 w 1082"/>
                  <a:gd name="T49" fmla="*/ 1 h 1066"/>
                  <a:gd name="T50" fmla="*/ 1 w 1082"/>
                  <a:gd name="T51" fmla="*/ 1 h 1066"/>
                  <a:gd name="T52" fmla="*/ 1 w 1082"/>
                  <a:gd name="T53" fmla="*/ 1 h 1066"/>
                  <a:gd name="T54" fmla="*/ 1 w 1082"/>
                  <a:gd name="T55" fmla="*/ 1 h 1066"/>
                  <a:gd name="T56" fmla="*/ 1 w 1082"/>
                  <a:gd name="T57" fmla="*/ 1 h 1066"/>
                  <a:gd name="T58" fmla="*/ 1 w 1082"/>
                  <a:gd name="T59" fmla="*/ 1 h 1066"/>
                  <a:gd name="T60" fmla="*/ 1 w 1082"/>
                  <a:gd name="T61" fmla="*/ 1 h 1066"/>
                  <a:gd name="T62" fmla="*/ 1 w 1082"/>
                  <a:gd name="T63" fmla="*/ 1 h 1066"/>
                  <a:gd name="T64" fmla="*/ 1 w 1082"/>
                  <a:gd name="T65" fmla="*/ 1 h 1066"/>
                  <a:gd name="T66" fmla="*/ 1 w 1082"/>
                  <a:gd name="T67" fmla="*/ 1 h 1066"/>
                  <a:gd name="T68" fmla="*/ 1 w 1082"/>
                  <a:gd name="T69" fmla="*/ 1 h 1066"/>
                  <a:gd name="T70" fmla="*/ 1 w 1082"/>
                  <a:gd name="T71" fmla="*/ 1 h 1066"/>
                  <a:gd name="T72" fmla="*/ 1 w 1082"/>
                  <a:gd name="T73" fmla="*/ 1 h 1066"/>
                  <a:gd name="T74" fmla="*/ 1 w 1082"/>
                  <a:gd name="T75" fmla="*/ 1 h 1066"/>
                  <a:gd name="T76" fmla="*/ 1 w 1082"/>
                  <a:gd name="T77" fmla="*/ 1 h 1066"/>
                  <a:gd name="T78" fmla="*/ 1 w 1082"/>
                  <a:gd name="T79" fmla="*/ 1 h 1066"/>
                  <a:gd name="T80" fmla="*/ 1 w 1082"/>
                  <a:gd name="T81" fmla="*/ 1 h 1066"/>
                  <a:gd name="T82" fmla="*/ 1 w 1082"/>
                  <a:gd name="T83" fmla="*/ 1 h 1066"/>
                  <a:gd name="T84" fmla="*/ 1 w 1082"/>
                  <a:gd name="T85" fmla="*/ 1 h 1066"/>
                  <a:gd name="T86" fmla="*/ 1 w 1082"/>
                  <a:gd name="T87" fmla="*/ 1 h 1066"/>
                  <a:gd name="T88" fmla="*/ 1 w 1082"/>
                  <a:gd name="T89" fmla="*/ 1 h 1066"/>
                  <a:gd name="T90" fmla="*/ 1 w 1082"/>
                  <a:gd name="T91" fmla="*/ 1 h 1066"/>
                  <a:gd name="T92" fmla="*/ 1 w 1082"/>
                  <a:gd name="T93" fmla="*/ 1 h 1066"/>
                  <a:gd name="T94" fmla="*/ 1 w 1082"/>
                  <a:gd name="T95" fmla="*/ 1 h 1066"/>
                  <a:gd name="T96" fmla="*/ 1 w 1082"/>
                  <a:gd name="T97" fmla="*/ 1 h 1066"/>
                  <a:gd name="T98" fmla="*/ 1 w 1082"/>
                  <a:gd name="T99" fmla="*/ 1 h 1066"/>
                  <a:gd name="T100" fmla="*/ 1 w 1082"/>
                  <a:gd name="T101" fmla="*/ 1 h 1066"/>
                  <a:gd name="T102" fmla="*/ 1 w 1082"/>
                  <a:gd name="T103" fmla="*/ 1 h 1066"/>
                  <a:gd name="T104" fmla="*/ 1 w 1082"/>
                  <a:gd name="T105" fmla="*/ 1 h 1066"/>
                  <a:gd name="T106" fmla="*/ 1 w 1082"/>
                  <a:gd name="T107" fmla="*/ 1 h 1066"/>
                  <a:gd name="T108" fmla="*/ 1 w 1082"/>
                  <a:gd name="T109" fmla="*/ 1 h 106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2"/>
                  <a:gd name="T166" fmla="*/ 0 h 1066"/>
                  <a:gd name="T167" fmla="*/ 1082 w 1082"/>
                  <a:gd name="T168" fmla="*/ 1066 h 106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2" h="1066">
                    <a:moveTo>
                      <a:pt x="1055" y="950"/>
                    </a:moveTo>
                    <a:lnTo>
                      <a:pt x="1034" y="938"/>
                    </a:lnTo>
                    <a:lnTo>
                      <a:pt x="1029" y="918"/>
                    </a:lnTo>
                    <a:lnTo>
                      <a:pt x="1027" y="916"/>
                    </a:lnTo>
                    <a:lnTo>
                      <a:pt x="1022" y="911"/>
                    </a:lnTo>
                    <a:lnTo>
                      <a:pt x="1013" y="903"/>
                    </a:lnTo>
                    <a:lnTo>
                      <a:pt x="1003" y="894"/>
                    </a:lnTo>
                    <a:lnTo>
                      <a:pt x="993" y="888"/>
                    </a:lnTo>
                    <a:lnTo>
                      <a:pt x="983" y="879"/>
                    </a:lnTo>
                    <a:lnTo>
                      <a:pt x="975" y="874"/>
                    </a:lnTo>
                    <a:lnTo>
                      <a:pt x="968" y="873"/>
                    </a:lnTo>
                    <a:lnTo>
                      <a:pt x="961" y="871"/>
                    </a:lnTo>
                    <a:lnTo>
                      <a:pt x="950" y="864"/>
                    </a:lnTo>
                    <a:lnTo>
                      <a:pt x="934" y="857"/>
                    </a:lnTo>
                    <a:lnTo>
                      <a:pt x="919" y="847"/>
                    </a:lnTo>
                    <a:lnTo>
                      <a:pt x="903" y="837"/>
                    </a:lnTo>
                    <a:lnTo>
                      <a:pt x="887" y="827"/>
                    </a:lnTo>
                    <a:lnTo>
                      <a:pt x="874" y="820"/>
                    </a:lnTo>
                    <a:lnTo>
                      <a:pt x="864" y="815"/>
                    </a:lnTo>
                    <a:lnTo>
                      <a:pt x="854" y="780"/>
                    </a:lnTo>
                    <a:lnTo>
                      <a:pt x="854" y="708"/>
                    </a:lnTo>
                    <a:lnTo>
                      <a:pt x="857" y="639"/>
                    </a:lnTo>
                    <a:lnTo>
                      <a:pt x="860" y="607"/>
                    </a:lnTo>
                    <a:lnTo>
                      <a:pt x="891" y="560"/>
                    </a:lnTo>
                    <a:lnTo>
                      <a:pt x="889" y="556"/>
                    </a:lnTo>
                    <a:lnTo>
                      <a:pt x="882" y="546"/>
                    </a:lnTo>
                    <a:lnTo>
                      <a:pt x="874" y="531"/>
                    </a:lnTo>
                    <a:lnTo>
                      <a:pt x="864" y="513"/>
                    </a:lnTo>
                    <a:lnTo>
                      <a:pt x="857" y="493"/>
                    </a:lnTo>
                    <a:lnTo>
                      <a:pt x="852" y="471"/>
                    </a:lnTo>
                    <a:lnTo>
                      <a:pt x="852" y="451"/>
                    </a:lnTo>
                    <a:lnTo>
                      <a:pt x="857" y="430"/>
                    </a:lnTo>
                    <a:lnTo>
                      <a:pt x="871" y="397"/>
                    </a:lnTo>
                    <a:lnTo>
                      <a:pt x="876" y="360"/>
                    </a:lnTo>
                    <a:lnTo>
                      <a:pt x="877" y="326"/>
                    </a:lnTo>
                    <a:lnTo>
                      <a:pt x="877" y="299"/>
                    </a:lnTo>
                    <a:lnTo>
                      <a:pt x="882" y="239"/>
                    </a:lnTo>
                    <a:lnTo>
                      <a:pt x="877" y="182"/>
                    </a:lnTo>
                    <a:lnTo>
                      <a:pt x="866" y="129"/>
                    </a:lnTo>
                    <a:lnTo>
                      <a:pt x="854" y="86"/>
                    </a:lnTo>
                    <a:lnTo>
                      <a:pt x="844" y="82"/>
                    </a:lnTo>
                    <a:lnTo>
                      <a:pt x="837" y="79"/>
                    </a:lnTo>
                    <a:lnTo>
                      <a:pt x="832" y="77"/>
                    </a:lnTo>
                    <a:lnTo>
                      <a:pt x="830" y="77"/>
                    </a:lnTo>
                    <a:lnTo>
                      <a:pt x="798" y="59"/>
                    </a:lnTo>
                    <a:lnTo>
                      <a:pt x="765" y="44"/>
                    </a:lnTo>
                    <a:lnTo>
                      <a:pt x="729" y="30"/>
                    </a:lnTo>
                    <a:lnTo>
                      <a:pt x="697" y="20"/>
                    </a:lnTo>
                    <a:lnTo>
                      <a:pt x="669" y="12"/>
                    </a:lnTo>
                    <a:lnTo>
                      <a:pt x="645" y="7"/>
                    </a:lnTo>
                    <a:lnTo>
                      <a:pt x="629" y="3"/>
                    </a:lnTo>
                    <a:lnTo>
                      <a:pt x="623" y="2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17" y="2"/>
                    </a:lnTo>
                    <a:lnTo>
                      <a:pt x="615" y="0"/>
                    </a:lnTo>
                    <a:lnTo>
                      <a:pt x="620" y="44"/>
                    </a:lnTo>
                    <a:lnTo>
                      <a:pt x="620" y="87"/>
                    </a:lnTo>
                    <a:lnTo>
                      <a:pt x="615" y="133"/>
                    </a:lnTo>
                    <a:lnTo>
                      <a:pt x="608" y="178"/>
                    </a:lnTo>
                    <a:lnTo>
                      <a:pt x="602" y="224"/>
                    </a:lnTo>
                    <a:lnTo>
                      <a:pt x="598" y="267"/>
                    </a:lnTo>
                    <a:lnTo>
                      <a:pt x="600" y="311"/>
                    </a:lnTo>
                    <a:lnTo>
                      <a:pt x="610" y="355"/>
                    </a:lnTo>
                    <a:lnTo>
                      <a:pt x="585" y="319"/>
                    </a:lnTo>
                    <a:lnTo>
                      <a:pt x="561" y="279"/>
                    </a:lnTo>
                    <a:lnTo>
                      <a:pt x="539" y="237"/>
                    </a:lnTo>
                    <a:lnTo>
                      <a:pt x="523" y="192"/>
                    </a:lnTo>
                    <a:lnTo>
                      <a:pt x="509" y="145"/>
                    </a:lnTo>
                    <a:lnTo>
                      <a:pt x="501" y="97"/>
                    </a:lnTo>
                    <a:lnTo>
                      <a:pt x="499" y="49"/>
                    </a:lnTo>
                    <a:lnTo>
                      <a:pt x="502" y="0"/>
                    </a:lnTo>
                    <a:lnTo>
                      <a:pt x="442" y="5"/>
                    </a:lnTo>
                    <a:lnTo>
                      <a:pt x="385" y="13"/>
                    </a:lnTo>
                    <a:lnTo>
                      <a:pt x="333" y="24"/>
                    </a:lnTo>
                    <a:lnTo>
                      <a:pt x="284" y="37"/>
                    </a:lnTo>
                    <a:lnTo>
                      <a:pt x="239" y="52"/>
                    </a:lnTo>
                    <a:lnTo>
                      <a:pt x="196" y="67"/>
                    </a:lnTo>
                    <a:lnTo>
                      <a:pt x="159" y="84"/>
                    </a:lnTo>
                    <a:lnTo>
                      <a:pt x="126" y="101"/>
                    </a:lnTo>
                    <a:lnTo>
                      <a:pt x="97" y="118"/>
                    </a:lnTo>
                    <a:lnTo>
                      <a:pt x="70" y="134"/>
                    </a:lnTo>
                    <a:lnTo>
                      <a:pt x="49" y="150"/>
                    </a:lnTo>
                    <a:lnTo>
                      <a:pt x="32" y="163"/>
                    </a:lnTo>
                    <a:lnTo>
                      <a:pt x="18" y="173"/>
                    </a:lnTo>
                    <a:lnTo>
                      <a:pt x="8" y="183"/>
                    </a:lnTo>
                    <a:lnTo>
                      <a:pt x="1" y="188"/>
                    </a:lnTo>
                    <a:lnTo>
                      <a:pt x="0" y="190"/>
                    </a:lnTo>
                    <a:lnTo>
                      <a:pt x="7" y="210"/>
                    </a:lnTo>
                    <a:lnTo>
                      <a:pt x="20" y="220"/>
                    </a:lnTo>
                    <a:lnTo>
                      <a:pt x="33" y="224"/>
                    </a:lnTo>
                    <a:lnTo>
                      <a:pt x="40" y="224"/>
                    </a:lnTo>
                    <a:lnTo>
                      <a:pt x="65" y="202"/>
                    </a:lnTo>
                    <a:lnTo>
                      <a:pt x="94" y="185"/>
                    </a:lnTo>
                    <a:lnTo>
                      <a:pt x="123" y="173"/>
                    </a:lnTo>
                    <a:lnTo>
                      <a:pt x="154" y="165"/>
                    </a:lnTo>
                    <a:lnTo>
                      <a:pt x="185" y="161"/>
                    </a:lnTo>
                    <a:lnTo>
                      <a:pt x="217" y="160"/>
                    </a:lnTo>
                    <a:lnTo>
                      <a:pt x="249" y="161"/>
                    </a:lnTo>
                    <a:lnTo>
                      <a:pt x="279" y="165"/>
                    </a:lnTo>
                    <a:lnTo>
                      <a:pt x="307" y="170"/>
                    </a:lnTo>
                    <a:lnTo>
                      <a:pt x="334" y="175"/>
                    </a:lnTo>
                    <a:lnTo>
                      <a:pt x="360" y="182"/>
                    </a:lnTo>
                    <a:lnTo>
                      <a:pt x="380" y="188"/>
                    </a:lnTo>
                    <a:lnTo>
                      <a:pt x="398" y="193"/>
                    </a:lnTo>
                    <a:lnTo>
                      <a:pt x="410" y="198"/>
                    </a:lnTo>
                    <a:lnTo>
                      <a:pt x="418" y="202"/>
                    </a:lnTo>
                    <a:lnTo>
                      <a:pt x="422" y="203"/>
                    </a:lnTo>
                    <a:lnTo>
                      <a:pt x="432" y="229"/>
                    </a:lnTo>
                    <a:lnTo>
                      <a:pt x="449" y="254"/>
                    </a:lnTo>
                    <a:lnTo>
                      <a:pt x="469" y="281"/>
                    </a:lnTo>
                    <a:lnTo>
                      <a:pt x="491" y="304"/>
                    </a:lnTo>
                    <a:lnTo>
                      <a:pt x="511" y="326"/>
                    </a:lnTo>
                    <a:lnTo>
                      <a:pt x="529" y="345"/>
                    </a:lnTo>
                    <a:lnTo>
                      <a:pt x="541" y="356"/>
                    </a:lnTo>
                    <a:lnTo>
                      <a:pt x="546" y="360"/>
                    </a:lnTo>
                    <a:lnTo>
                      <a:pt x="566" y="380"/>
                    </a:lnTo>
                    <a:lnTo>
                      <a:pt x="583" y="400"/>
                    </a:lnTo>
                    <a:lnTo>
                      <a:pt x="597" y="417"/>
                    </a:lnTo>
                    <a:lnTo>
                      <a:pt x="607" y="434"/>
                    </a:lnTo>
                    <a:lnTo>
                      <a:pt x="617" y="451"/>
                    </a:lnTo>
                    <a:lnTo>
                      <a:pt x="625" y="466"/>
                    </a:lnTo>
                    <a:lnTo>
                      <a:pt x="634" y="481"/>
                    </a:lnTo>
                    <a:lnTo>
                      <a:pt x="644" y="494"/>
                    </a:lnTo>
                    <a:lnTo>
                      <a:pt x="654" y="519"/>
                    </a:lnTo>
                    <a:lnTo>
                      <a:pt x="649" y="541"/>
                    </a:lnTo>
                    <a:lnTo>
                      <a:pt x="637" y="565"/>
                    </a:lnTo>
                    <a:lnTo>
                      <a:pt x="630" y="593"/>
                    </a:lnTo>
                    <a:lnTo>
                      <a:pt x="632" y="624"/>
                    </a:lnTo>
                    <a:lnTo>
                      <a:pt x="640" y="647"/>
                    </a:lnTo>
                    <a:lnTo>
                      <a:pt x="650" y="662"/>
                    </a:lnTo>
                    <a:lnTo>
                      <a:pt x="654" y="667"/>
                    </a:lnTo>
                    <a:lnTo>
                      <a:pt x="657" y="730"/>
                    </a:lnTo>
                    <a:lnTo>
                      <a:pt x="692" y="753"/>
                    </a:lnTo>
                    <a:lnTo>
                      <a:pt x="726" y="785"/>
                    </a:lnTo>
                    <a:lnTo>
                      <a:pt x="755" y="822"/>
                    </a:lnTo>
                    <a:lnTo>
                      <a:pt x="781" y="861"/>
                    </a:lnTo>
                    <a:lnTo>
                      <a:pt x="805" y="896"/>
                    </a:lnTo>
                    <a:lnTo>
                      <a:pt x="825" y="926"/>
                    </a:lnTo>
                    <a:lnTo>
                      <a:pt x="842" y="945"/>
                    </a:lnTo>
                    <a:lnTo>
                      <a:pt x="857" y="950"/>
                    </a:lnTo>
                    <a:lnTo>
                      <a:pt x="874" y="950"/>
                    </a:lnTo>
                    <a:lnTo>
                      <a:pt x="896" y="953"/>
                    </a:lnTo>
                    <a:lnTo>
                      <a:pt x="919" y="960"/>
                    </a:lnTo>
                    <a:lnTo>
                      <a:pt x="943" y="968"/>
                    </a:lnTo>
                    <a:lnTo>
                      <a:pt x="966" y="977"/>
                    </a:lnTo>
                    <a:lnTo>
                      <a:pt x="985" y="985"/>
                    </a:lnTo>
                    <a:lnTo>
                      <a:pt x="997" y="992"/>
                    </a:lnTo>
                    <a:lnTo>
                      <a:pt x="1002" y="994"/>
                    </a:lnTo>
                    <a:lnTo>
                      <a:pt x="1030" y="1005"/>
                    </a:lnTo>
                    <a:lnTo>
                      <a:pt x="1000" y="1062"/>
                    </a:lnTo>
                    <a:lnTo>
                      <a:pt x="1012" y="1064"/>
                    </a:lnTo>
                    <a:lnTo>
                      <a:pt x="1020" y="1066"/>
                    </a:lnTo>
                    <a:lnTo>
                      <a:pt x="1025" y="1066"/>
                    </a:lnTo>
                    <a:lnTo>
                      <a:pt x="1030" y="1064"/>
                    </a:lnTo>
                    <a:lnTo>
                      <a:pt x="1034" y="1061"/>
                    </a:lnTo>
                    <a:lnTo>
                      <a:pt x="1040" y="1056"/>
                    </a:lnTo>
                    <a:lnTo>
                      <a:pt x="1049" y="1046"/>
                    </a:lnTo>
                    <a:lnTo>
                      <a:pt x="1064" y="1032"/>
                    </a:lnTo>
                    <a:lnTo>
                      <a:pt x="1077" y="1017"/>
                    </a:lnTo>
                    <a:lnTo>
                      <a:pt x="1082" y="1002"/>
                    </a:lnTo>
                    <a:lnTo>
                      <a:pt x="1081" y="989"/>
                    </a:lnTo>
                    <a:lnTo>
                      <a:pt x="1077" y="975"/>
                    </a:lnTo>
                    <a:lnTo>
                      <a:pt x="1071" y="965"/>
                    </a:lnTo>
                    <a:lnTo>
                      <a:pt x="1064" y="957"/>
                    </a:lnTo>
                    <a:lnTo>
                      <a:pt x="1057" y="952"/>
                    </a:lnTo>
                    <a:lnTo>
                      <a:pt x="1055" y="950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7"/>
              <p:cNvSpPr>
                <a:spLocks/>
              </p:cNvSpPr>
              <p:nvPr/>
            </p:nvSpPr>
            <p:spPr bwMode="auto">
              <a:xfrm>
                <a:off x="1633" y="2625"/>
                <a:ext cx="84" cy="105"/>
              </a:xfrm>
              <a:custGeom>
                <a:avLst/>
                <a:gdLst>
                  <a:gd name="T0" fmla="*/ 0 w 170"/>
                  <a:gd name="T1" fmla="*/ 1 h 210"/>
                  <a:gd name="T2" fmla="*/ 0 w 170"/>
                  <a:gd name="T3" fmla="*/ 1 h 210"/>
                  <a:gd name="T4" fmla="*/ 0 w 170"/>
                  <a:gd name="T5" fmla="*/ 1 h 210"/>
                  <a:gd name="T6" fmla="*/ 0 w 170"/>
                  <a:gd name="T7" fmla="*/ 1 h 210"/>
                  <a:gd name="T8" fmla="*/ 0 w 170"/>
                  <a:gd name="T9" fmla="*/ 1 h 210"/>
                  <a:gd name="T10" fmla="*/ 0 w 170"/>
                  <a:gd name="T11" fmla="*/ 1 h 210"/>
                  <a:gd name="T12" fmla="*/ 0 w 170"/>
                  <a:gd name="T13" fmla="*/ 1 h 210"/>
                  <a:gd name="T14" fmla="*/ 0 w 170"/>
                  <a:gd name="T15" fmla="*/ 1 h 210"/>
                  <a:gd name="T16" fmla="*/ 0 w 170"/>
                  <a:gd name="T17" fmla="*/ 1 h 210"/>
                  <a:gd name="T18" fmla="*/ 0 w 170"/>
                  <a:gd name="T19" fmla="*/ 1 h 210"/>
                  <a:gd name="T20" fmla="*/ 0 w 170"/>
                  <a:gd name="T21" fmla="*/ 1 h 210"/>
                  <a:gd name="T22" fmla="*/ 0 w 170"/>
                  <a:gd name="T23" fmla="*/ 1 h 210"/>
                  <a:gd name="T24" fmla="*/ 0 w 170"/>
                  <a:gd name="T25" fmla="*/ 1 h 210"/>
                  <a:gd name="T26" fmla="*/ 0 w 170"/>
                  <a:gd name="T27" fmla="*/ 1 h 210"/>
                  <a:gd name="T28" fmla="*/ 0 w 170"/>
                  <a:gd name="T29" fmla="*/ 1 h 210"/>
                  <a:gd name="T30" fmla="*/ 0 w 170"/>
                  <a:gd name="T31" fmla="*/ 1 h 210"/>
                  <a:gd name="T32" fmla="*/ 0 w 170"/>
                  <a:gd name="T33" fmla="*/ 1 h 210"/>
                  <a:gd name="T34" fmla="*/ 0 w 170"/>
                  <a:gd name="T35" fmla="*/ 1 h 210"/>
                  <a:gd name="T36" fmla="*/ 0 w 170"/>
                  <a:gd name="T37" fmla="*/ 1 h 210"/>
                  <a:gd name="T38" fmla="*/ 0 w 170"/>
                  <a:gd name="T39" fmla="*/ 1 h 210"/>
                  <a:gd name="T40" fmla="*/ 0 w 170"/>
                  <a:gd name="T41" fmla="*/ 1 h 210"/>
                  <a:gd name="T42" fmla="*/ 0 w 170"/>
                  <a:gd name="T43" fmla="*/ 1 h 210"/>
                  <a:gd name="T44" fmla="*/ 0 w 170"/>
                  <a:gd name="T45" fmla="*/ 0 h 210"/>
                  <a:gd name="T46" fmla="*/ 0 w 170"/>
                  <a:gd name="T47" fmla="*/ 0 h 210"/>
                  <a:gd name="T48" fmla="*/ 0 w 170"/>
                  <a:gd name="T49" fmla="*/ 1 h 210"/>
                  <a:gd name="T50" fmla="*/ 0 w 170"/>
                  <a:gd name="T51" fmla="*/ 1 h 210"/>
                  <a:gd name="T52" fmla="*/ 0 w 170"/>
                  <a:gd name="T53" fmla="*/ 1 h 210"/>
                  <a:gd name="T54" fmla="*/ 0 w 170"/>
                  <a:gd name="T55" fmla="*/ 1 h 210"/>
                  <a:gd name="T56" fmla="*/ 0 w 170"/>
                  <a:gd name="T57" fmla="*/ 1 h 210"/>
                  <a:gd name="T58" fmla="*/ 0 w 170"/>
                  <a:gd name="T59" fmla="*/ 1 h 210"/>
                  <a:gd name="T60" fmla="*/ 0 w 170"/>
                  <a:gd name="T61" fmla="*/ 1 h 2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0"/>
                  <a:gd name="T94" fmla="*/ 0 h 210"/>
                  <a:gd name="T95" fmla="*/ 170 w 170"/>
                  <a:gd name="T96" fmla="*/ 210 h 2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0" h="210">
                    <a:moveTo>
                      <a:pt x="0" y="72"/>
                    </a:moveTo>
                    <a:lnTo>
                      <a:pt x="3" y="76"/>
                    </a:lnTo>
                    <a:lnTo>
                      <a:pt x="12" y="84"/>
                    </a:lnTo>
                    <a:lnTo>
                      <a:pt x="24" y="98"/>
                    </a:lnTo>
                    <a:lnTo>
                      <a:pt x="39" y="114"/>
                    </a:lnTo>
                    <a:lnTo>
                      <a:pt x="52" y="135"/>
                    </a:lnTo>
                    <a:lnTo>
                      <a:pt x="64" y="155"/>
                    </a:lnTo>
                    <a:lnTo>
                      <a:pt x="74" y="173"/>
                    </a:lnTo>
                    <a:lnTo>
                      <a:pt x="77" y="192"/>
                    </a:lnTo>
                    <a:lnTo>
                      <a:pt x="111" y="163"/>
                    </a:lnTo>
                    <a:lnTo>
                      <a:pt x="124" y="210"/>
                    </a:lnTo>
                    <a:lnTo>
                      <a:pt x="131" y="200"/>
                    </a:lnTo>
                    <a:lnTo>
                      <a:pt x="145" y="175"/>
                    </a:lnTo>
                    <a:lnTo>
                      <a:pt x="160" y="150"/>
                    </a:lnTo>
                    <a:lnTo>
                      <a:pt x="170" y="133"/>
                    </a:lnTo>
                    <a:lnTo>
                      <a:pt x="170" y="124"/>
                    </a:lnTo>
                    <a:lnTo>
                      <a:pt x="163" y="108"/>
                    </a:lnTo>
                    <a:lnTo>
                      <a:pt x="151" y="86"/>
                    </a:lnTo>
                    <a:lnTo>
                      <a:pt x="138" y="62"/>
                    </a:lnTo>
                    <a:lnTo>
                      <a:pt x="124" y="39"/>
                    </a:lnTo>
                    <a:lnTo>
                      <a:pt x="113" y="19"/>
                    </a:lnTo>
                    <a:lnTo>
                      <a:pt x="104" y="5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1" y="2"/>
                    </a:lnTo>
                    <a:lnTo>
                      <a:pt x="79" y="5"/>
                    </a:lnTo>
                    <a:lnTo>
                      <a:pt x="64" y="10"/>
                    </a:lnTo>
                    <a:lnTo>
                      <a:pt x="47" y="19"/>
                    </a:lnTo>
                    <a:lnTo>
                      <a:pt x="30" y="32"/>
                    </a:lnTo>
                    <a:lnTo>
                      <a:pt x="15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48"/>
              <p:cNvSpPr>
                <a:spLocks/>
              </p:cNvSpPr>
              <p:nvPr/>
            </p:nvSpPr>
            <p:spPr bwMode="auto">
              <a:xfrm>
                <a:off x="1627" y="2712"/>
                <a:ext cx="125" cy="219"/>
              </a:xfrm>
              <a:custGeom>
                <a:avLst/>
                <a:gdLst>
                  <a:gd name="T0" fmla="*/ 1 w 249"/>
                  <a:gd name="T1" fmla="*/ 1 h 437"/>
                  <a:gd name="T2" fmla="*/ 1 w 249"/>
                  <a:gd name="T3" fmla="*/ 1 h 437"/>
                  <a:gd name="T4" fmla="*/ 0 w 249"/>
                  <a:gd name="T5" fmla="*/ 1 h 437"/>
                  <a:gd name="T6" fmla="*/ 0 w 249"/>
                  <a:gd name="T7" fmla="*/ 1 h 437"/>
                  <a:gd name="T8" fmla="*/ 1 w 249"/>
                  <a:gd name="T9" fmla="*/ 1 h 437"/>
                  <a:gd name="T10" fmla="*/ 1 w 249"/>
                  <a:gd name="T11" fmla="*/ 1 h 437"/>
                  <a:gd name="T12" fmla="*/ 1 w 249"/>
                  <a:gd name="T13" fmla="*/ 1 h 437"/>
                  <a:gd name="T14" fmla="*/ 1 w 249"/>
                  <a:gd name="T15" fmla="*/ 1 h 437"/>
                  <a:gd name="T16" fmla="*/ 1 w 249"/>
                  <a:gd name="T17" fmla="*/ 1 h 437"/>
                  <a:gd name="T18" fmla="*/ 1 w 249"/>
                  <a:gd name="T19" fmla="*/ 1 h 437"/>
                  <a:gd name="T20" fmla="*/ 1 w 249"/>
                  <a:gd name="T21" fmla="*/ 1 h 437"/>
                  <a:gd name="T22" fmla="*/ 1 w 249"/>
                  <a:gd name="T23" fmla="*/ 1 h 437"/>
                  <a:gd name="T24" fmla="*/ 1 w 249"/>
                  <a:gd name="T25" fmla="*/ 1 h 437"/>
                  <a:gd name="T26" fmla="*/ 1 w 249"/>
                  <a:gd name="T27" fmla="*/ 1 h 437"/>
                  <a:gd name="T28" fmla="*/ 1 w 249"/>
                  <a:gd name="T29" fmla="*/ 1 h 437"/>
                  <a:gd name="T30" fmla="*/ 1 w 249"/>
                  <a:gd name="T31" fmla="*/ 1 h 437"/>
                  <a:gd name="T32" fmla="*/ 1 w 249"/>
                  <a:gd name="T33" fmla="*/ 1 h 437"/>
                  <a:gd name="T34" fmla="*/ 1 w 249"/>
                  <a:gd name="T35" fmla="*/ 1 h 437"/>
                  <a:gd name="T36" fmla="*/ 1 w 249"/>
                  <a:gd name="T37" fmla="*/ 1 h 437"/>
                  <a:gd name="T38" fmla="*/ 1 w 249"/>
                  <a:gd name="T39" fmla="*/ 1 h 437"/>
                  <a:gd name="T40" fmla="*/ 1 w 249"/>
                  <a:gd name="T41" fmla="*/ 1 h 437"/>
                  <a:gd name="T42" fmla="*/ 1 w 249"/>
                  <a:gd name="T43" fmla="*/ 1 h 437"/>
                  <a:gd name="T44" fmla="*/ 1 w 249"/>
                  <a:gd name="T45" fmla="*/ 1 h 437"/>
                  <a:gd name="T46" fmla="*/ 1 w 249"/>
                  <a:gd name="T47" fmla="*/ 1 h 437"/>
                  <a:gd name="T48" fmla="*/ 1 w 249"/>
                  <a:gd name="T49" fmla="*/ 1 h 437"/>
                  <a:gd name="T50" fmla="*/ 1 w 249"/>
                  <a:gd name="T51" fmla="*/ 1 h 437"/>
                  <a:gd name="T52" fmla="*/ 1 w 249"/>
                  <a:gd name="T53" fmla="*/ 1 h 437"/>
                  <a:gd name="T54" fmla="*/ 1 w 249"/>
                  <a:gd name="T55" fmla="*/ 1 h 437"/>
                  <a:gd name="T56" fmla="*/ 1 w 249"/>
                  <a:gd name="T57" fmla="*/ 1 h 437"/>
                  <a:gd name="T58" fmla="*/ 1 w 249"/>
                  <a:gd name="T59" fmla="*/ 1 h 437"/>
                  <a:gd name="T60" fmla="*/ 1 w 249"/>
                  <a:gd name="T61" fmla="*/ 1 h 437"/>
                  <a:gd name="T62" fmla="*/ 1 w 249"/>
                  <a:gd name="T63" fmla="*/ 1 h 437"/>
                  <a:gd name="T64" fmla="*/ 1 w 249"/>
                  <a:gd name="T65" fmla="*/ 1 h 437"/>
                  <a:gd name="T66" fmla="*/ 1 w 249"/>
                  <a:gd name="T67" fmla="*/ 1 h 437"/>
                  <a:gd name="T68" fmla="*/ 1 w 249"/>
                  <a:gd name="T69" fmla="*/ 1 h 437"/>
                  <a:gd name="T70" fmla="*/ 1 w 249"/>
                  <a:gd name="T71" fmla="*/ 1 h 437"/>
                  <a:gd name="T72" fmla="*/ 1 w 249"/>
                  <a:gd name="T73" fmla="*/ 1 h 437"/>
                  <a:gd name="T74" fmla="*/ 1 w 249"/>
                  <a:gd name="T75" fmla="*/ 1 h 437"/>
                  <a:gd name="T76" fmla="*/ 1 w 249"/>
                  <a:gd name="T77" fmla="*/ 1 h 437"/>
                  <a:gd name="T78" fmla="*/ 1 w 249"/>
                  <a:gd name="T79" fmla="*/ 0 h 437"/>
                  <a:gd name="T80" fmla="*/ 1 w 249"/>
                  <a:gd name="T81" fmla="*/ 1 h 437"/>
                  <a:gd name="T82" fmla="*/ 1 w 249"/>
                  <a:gd name="T83" fmla="*/ 1 h 4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437"/>
                  <a:gd name="T128" fmla="*/ 249 w 249"/>
                  <a:gd name="T129" fmla="*/ 437 h 4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437">
                    <a:moveTo>
                      <a:pt x="17" y="2"/>
                    </a:moveTo>
                    <a:lnTo>
                      <a:pt x="5" y="35"/>
                    </a:lnTo>
                    <a:lnTo>
                      <a:pt x="0" y="67"/>
                    </a:lnTo>
                    <a:lnTo>
                      <a:pt x="0" y="97"/>
                    </a:lnTo>
                    <a:lnTo>
                      <a:pt x="7" y="126"/>
                    </a:lnTo>
                    <a:lnTo>
                      <a:pt x="17" y="153"/>
                    </a:lnTo>
                    <a:lnTo>
                      <a:pt x="32" y="180"/>
                    </a:lnTo>
                    <a:lnTo>
                      <a:pt x="49" y="205"/>
                    </a:lnTo>
                    <a:lnTo>
                      <a:pt x="69" y="230"/>
                    </a:lnTo>
                    <a:lnTo>
                      <a:pt x="91" y="254"/>
                    </a:lnTo>
                    <a:lnTo>
                      <a:pt x="113" y="277"/>
                    </a:lnTo>
                    <a:lnTo>
                      <a:pt x="136" y="301"/>
                    </a:lnTo>
                    <a:lnTo>
                      <a:pt x="158" y="326"/>
                    </a:lnTo>
                    <a:lnTo>
                      <a:pt x="180" y="350"/>
                    </a:lnTo>
                    <a:lnTo>
                      <a:pt x="200" y="375"/>
                    </a:lnTo>
                    <a:lnTo>
                      <a:pt x="219" y="400"/>
                    </a:lnTo>
                    <a:lnTo>
                      <a:pt x="234" y="425"/>
                    </a:lnTo>
                    <a:lnTo>
                      <a:pt x="237" y="429"/>
                    </a:lnTo>
                    <a:lnTo>
                      <a:pt x="242" y="434"/>
                    </a:lnTo>
                    <a:lnTo>
                      <a:pt x="247" y="437"/>
                    </a:lnTo>
                    <a:lnTo>
                      <a:pt x="249" y="434"/>
                    </a:lnTo>
                    <a:lnTo>
                      <a:pt x="242" y="403"/>
                    </a:lnTo>
                    <a:lnTo>
                      <a:pt x="229" y="375"/>
                    </a:lnTo>
                    <a:lnTo>
                      <a:pt x="212" y="348"/>
                    </a:lnTo>
                    <a:lnTo>
                      <a:pt x="193" y="324"/>
                    </a:lnTo>
                    <a:lnTo>
                      <a:pt x="171" y="303"/>
                    </a:lnTo>
                    <a:lnTo>
                      <a:pt x="148" y="281"/>
                    </a:lnTo>
                    <a:lnTo>
                      <a:pt x="124" y="259"/>
                    </a:lnTo>
                    <a:lnTo>
                      <a:pt x="101" y="237"/>
                    </a:lnTo>
                    <a:lnTo>
                      <a:pt x="79" y="217"/>
                    </a:lnTo>
                    <a:lnTo>
                      <a:pt x="59" y="193"/>
                    </a:lnTo>
                    <a:lnTo>
                      <a:pt x="42" y="170"/>
                    </a:lnTo>
                    <a:lnTo>
                      <a:pt x="29" y="144"/>
                    </a:lnTo>
                    <a:lnTo>
                      <a:pt x="20" y="116"/>
                    </a:lnTo>
                    <a:lnTo>
                      <a:pt x="17" y="86"/>
                    </a:lnTo>
                    <a:lnTo>
                      <a:pt x="20" y="52"/>
                    </a:lnTo>
                    <a:lnTo>
                      <a:pt x="32" y="15"/>
                    </a:lnTo>
                    <a:lnTo>
                      <a:pt x="32" y="10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9"/>
              <p:cNvSpPr>
                <a:spLocks/>
              </p:cNvSpPr>
              <p:nvPr/>
            </p:nvSpPr>
            <p:spPr bwMode="auto">
              <a:xfrm>
                <a:off x="1793" y="2716"/>
                <a:ext cx="49" cy="90"/>
              </a:xfrm>
              <a:custGeom>
                <a:avLst/>
                <a:gdLst>
                  <a:gd name="T0" fmla="*/ 1 w 98"/>
                  <a:gd name="T1" fmla="*/ 1 h 180"/>
                  <a:gd name="T2" fmla="*/ 1 w 98"/>
                  <a:gd name="T3" fmla="*/ 1 h 180"/>
                  <a:gd name="T4" fmla="*/ 1 w 98"/>
                  <a:gd name="T5" fmla="*/ 1 h 180"/>
                  <a:gd name="T6" fmla="*/ 1 w 98"/>
                  <a:gd name="T7" fmla="*/ 1 h 180"/>
                  <a:gd name="T8" fmla="*/ 1 w 98"/>
                  <a:gd name="T9" fmla="*/ 1 h 180"/>
                  <a:gd name="T10" fmla="*/ 1 w 98"/>
                  <a:gd name="T11" fmla="*/ 1 h 180"/>
                  <a:gd name="T12" fmla="*/ 1 w 98"/>
                  <a:gd name="T13" fmla="*/ 1 h 180"/>
                  <a:gd name="T14" fmla="*/ 1 w 98"/>
                  <a:gd name="T15" fmla="*/ 1 h 180"/>
                  <a:gd name="T16" fmla="*/ 1 w 98"/>
                  <a:gd name="T17" fmla="*/ 1 h 180"/>
                  <a:gd name="T18" fmla="*/ 1 w 98"/>
                  <a:gd name="T19" fmla="*/ 1 h 180"/>
                  <a:gd name="T20" fmla="*/ 1 w 98"/>
                  <a:gd name="T21" fmla="*/ 1 h 180"/>
                  <a:gd name="T22" fmla="*/ 1 w 98"/>
                  <a:gd name="T23" fmla="*/ 0 h 180"/>
                  <a:gd name="T24" fmla="*/ 1 w 98"/>
                  <a:gd name="T25" fmla="*/ 0 h 180"/>
                  <a:gd name="T26" fmla="*/ 1 w 98"/>
                  <a:gd name="T27" fmla="*/ 1 h 180"/>
                  <a:gd name="T28" fmla="*/ 1 w 98"/>
                  <a:gd name="T29" fmla="*/ 1 h 180"/>
                  <a:gd name="T30" fmla="*/ 1 w 98"/>
                  <a:gd name="T31" fmla="*/ 1 h 180"/>
                  <a:gd name="T32" fmla="*/ 1 w 98"/>
                  <a:gd name="T33" fmla="*/ 1 h 180"/>
                  <a:gd name="T34" fmla="*/ 1 w 98"/>
                  <a:gd name="T35" fmla="*/ 1 h 180"/>
                  <a:gd name="T36" fmla="*/ 0 w 98"/>
                  <a:gd name="T37" fmla="*/ 1 h 180"/>
                  <a:gd name="T38" fmla="*/ 1 w 98"/>
                  <a:gd name="T39" fmla="*/ 1 h 180"/>
                  <a:gd name="T40" fmla="*/ 1 w 98"/>
                  <a:gd name="T41" fmla="*/ 1 h 180"/>
                  <a:gd name="T42" fmla="*/ 1 w 98"/>
                  <a:gd name="T43" fmla="*/ 1 h 180"/>
                  <a:gd name="T44" fmla="*/ 1 w 98"/>
                  <a:gd name="T45" fmla="*/ 1 h 180"/>
                  <a:gd name="T46" fmla="*/ 1 w 98"/>
                  <a:gd name="T47" fmla="*/ 1 h 180"/>
                  <a:gd name="T48" fmla="*/ 1 w 98"/>
                  <a:gd name="T49" fmla="*/ 1 h 180"/>
                  <a:gd name="T50" fmla="*/ 1 w 98"/>
                  <a:gd name="T51" fmla="*/ 1 h 1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8"/>
                  <a:gd name="T79" fmla="*/ 0 h 180"/>
                  <a:gd name="T80" fmla="*/ 98 w 98"/>
                  <a:gd name="T81" fmla="*/ 180 h 1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8" h="180">
                    <a:moveTo>
                      <a:pt x="20" y="180"/>
                    </a:moveTo>
                    <a:lnTo>
                      <a:pt x="12" y="155"/>
                    </a:lnTo>
                    <a:lnTo>
                      <a:pt x="10" y="128"/>
                    </a:lnTo>
                    <a:lnTo>
                      <a:pt x="15" y="105"/>
                    </a:lnTo>
                    <a:lnTo>
                      <a:pt x="24" y="81"/>
                    </a:lnTo>
                    <a:lnTo>
                      <a:pt x="39" y="59"/>
                    </a:lnTo>
                    <a:lnTo>
                      <a:pt x="56" y="41"/>
                    </a:lnTo>
                    <a:lnTo>
                      <a:pt x="76" y="24"/>
                    </a:lnTo>
                    <a:lnTo>
                      <a:pt x="98" y="10"/>
                    </a:lnTo>
                    <a:lnTo>
                      <a:pt x="98" y="7"/>
                    </a:lnTo>
                    <a:lnTo>
                      <a:pt x="96" y="4"/>
                    </a:lnTo>
                    <a:lnTo>
                      <a:pt x="93" y="0"/>
                    </a:lnTo>
                    <a:lnTo>
                      <a:pt x="89" y="0"/>
                    </a:lnTo>
                    <a:lnTo>
                      <a:pt x="62" y="9"/>
                    </a:lnTo>
                    <a:lnTo>
                      <a:pt x="39" y="24"/>
                    </a:lnTo>
                    <a:lnTo>
                      <a:pt x="20" y="46"/>
                    </a:lnTo>
                    <a:lnTo>
                      <a:pt x="9" y="69"/>
                    </a:lnTo>
                    <a:lnTo>
                      <a:pt x="2" y="98"/>
                    </a:lnTo>
                    <a:lnTo>
                      <a:pt x="0" y="125"/>
                    </a:lnTo>
                    <a:lnTo>
                      <a:pt x="5" y="153"/>
                    </a:lnTo>
                    <a:lnTo>
                      <a:pt x="17" y="179"/>
                    </a:lnTo>
                    <a:lnTo>
                      <a:pt x="17" y="180"/>
                    </a:lnTo>
                    <a:lnTo>
                      <a:pt x="19" y="180"/>
                    </a:lnTo>
                    <a:lnTo>
                      <a:pt x="2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0"/>
              <p:cNvSpPr>
                <a:spLocks/>
              </p:cNvSpPr>
              <p:nvPr/>
            </p:nvSpPr>
            <p:spPr bwMode="auto">
              <a:xfrm>
                <a:off x="1623" y="2664"/>
                <a:ext cx="50" cy="64"/>
              </a:xfrm>
              <a:custGeom>
                <a:avLst/>
                <a:gdLst>
                  <a:gd name="T0" fmla="*/ 1 w 99"/>
                  <a:gd name="T1" fmla="*/ 1 h 128"/>
                  <a:gd name="T2" fmla="*/ 1 w 99"/>
                  <a:gd name="T3" fmla="*/ 1 h 128"/>
                  <a:gd name="T4" fmla="*/ 1 w 99"/>
                  <a:gd name="T5" fmla="*/ 1 h 128"/>
                  <a:gd name="T6" fmla="*/ 1 w 99"/>
                  <a:gd name="T7" fmla="*/ 1 h 128"/>
                  <a:gd name="T8" fmla="*/ 1 w 99"/>
                  <a:gd name="T9" fmla="*/ 1 h 128"/>
                  <a:gd name="T10" fmla="*/ 1 w 99"/>
                  <a:gd name="T11" fmla="*/ 1 h 128"/>
                  <a:gd name="T12" fmla="*/ 1 w 99"/>
                  <a:gd name="T13" fmla="*/ 1 h 128"/>
                  <a:gd name="T14" fmla="*/ 1 w 99"/>
                  <a:gd name="T15" fmla="*/ 1 h 128"/>
                  <a:gd name="T16" fmla="*/ 1 w 99"/>
                  <a:gd name="T17" fmla="*/ 1 h 128"/>
                  <a:gd name="T18" fmla="*/ 1 w 99"/>
                  <a:gd name="T19" fmla="*/ 1 h 128"/>
                  <a:gd name="T20" fmla="*/ 1 w 99"/>
                  <a:gd name="T21" fmla="*/ 1 h 128"/>
                  <a:gd name="T22" fmla="*/ 1 w 99"/>
                  <a:gd name="T23" fmla="*/ 1 h 128"/>
                  <a:gd name="T24" fmla="*/ 1 w 99"/>
                  <a:gd name="T25" fmla="*/ 1 h 128"/>
                  <a:gd name="T26" fmla="*/ 1 w 99"/>
                  <a:gd name="T27" fmla="*/ 1 h 128"/>
                  <a:gd name="T28" fmla="*/ 1 w 99"/>
                  <a:gd name="T29" fmla="*/ 1 h 128"/>
                  <a:gd name="T30" fmla="*/ 1 w 99"/>
                  <a:gd name="T31" fmla="*/ 1 h 128"/>
                  <a:gd name="T32" fmla="*/ 1 w 99"/>
                  <a:gd name="T33" fmla="*/ 1 h 128"/>
                  <a:gd name="T34" fmla="*/ 1 w 99"/>
                  <a:gd name="T35" fmla="*/ 1 h 128"/>
                  <a:gd name="T36" fmla="*/ 1 w 99"/>
                  <a:gd name="T37" fmla="*/ 1 h 128"/>
                  <a:gd name="T38" fmla="*/ 1 w 99"/>
                  <a:gd name="T39" fmla="*/ 1 h 128"/>
                  <a:gd name="T40" fmla="*/ 1 w 99"/>
                  <a:gd name="T41" fmla="*/ 0 h 128"/>
                  <a:gd name="T42" fmla="*/ 0 w 99"/>
                  <a:gd name="T43" fmla="*/ 0 h 128"/>
                  <a:gd name="T44" fmla="*/ 0 w 99"/>
                  <a:gd name="T45" fmla="*/ 1 h 128"/>
                  <a:gd name="T46" fmla="*/ 1 w 99"/>
                  <a:gd name="T47" fmla="*/ 1 h 128"/>
                  <a:gd name="T48" fmla="*/ 1 w 99"/>
                  <a:gd name="T49" fmla="*/ 1 h 128"/>
                  <a:gd name="T50" fmla="*/ 1 w 99"/>
                  <a:gd name="T51" fmla="*/ 1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9"/>
                  <a:gd name="T79" fmla="*/ 0 h 128"/>
                  <a:gd name="T80" fmla="*/ 99 w 99"/>
                  <a:gd name="T81" fmla="*/ 128 h 1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9" h="128">
                    <a:moveTo>
                      <a:pt x="6" y="12"/>
                    </a:moveTo>
                    <a:lnTo>
                      <a:pt x="21" y="22"/>
                    </a:lnTo>
                    <a:lnTo>
                      <a:pt x="33" y="35"/>
                    </a:lnTo>
                    <a:lnTo>
                      <a:pt x="43" y="49"/>
                    </a:lnTo>
                    <a:lnTo>
                      <a:pt x="53" y="64"/>
                    </a:lnTo>
                    <a:lnTo>
                      <a:pt x="63" y="79"/>
                    </a:lnTo>
                    <a:lnTo>
                      <a:pt x="72" y="94"/>
                    </a:lnTo>
                    <a:lnTo>
                      <a:pt x="82" y="109"/>
                    </a:lnTo>
                    <a:lnTo>
                      <a:pt x="92" y="124"/>
                    </a:lnTo>
                    <a:lnTo>
                      <a:pt x="94" y="126"/>
                    </a:lnTo>
                    <a:lnTo>
                      <a:pt x="97" y="128"/>
                    </a:lnTo>
                    <a:lnTo>
                      <a:pt x="99" y="128"/>
                    </a:lnTo>
                    <a:lnTo>
                      <a:pt x="99" y="124"/>
                    </a:lnTo>
                    <a:lnTo>
                      <a:pt x="90" y="108"/>
                    </a:lnTo>
                    <a:lnTo>
                      <a:pt x="80" y="89"/>
                    </a:lnTo>
                    <a:lnTo>
                      <a:pt x="70" y="72"/>
                    </a:lnTo>
                    <a:lnTo>
                      <a:pt x="58" y="56"/>
                    </a:lnTo>
                    <a:lnTo>
                      <a:pt x="47" y="39"/>
                    </a:lnTo>
                    <a:lnTo>
                      <a:pt x="33" y="25"/>
                    </a:lnTo>
                    <a:lnTo>
                      <a:pt x="20" y="1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1"/>
              <p:cNvSpPr>
                <a:spLocks/>
              </p:cNvSpPr>
              <p:nvPr/>
            </p:nvSpPr>
            <p:spPr bwMode="auto">
              <a:xfrm>
                <a:off x="1667" y="2690"/>
                <a:ext cx="29" cy="45"/>
              </a:xfrm>
              <a:custGeom>
                <a:avLst/>
                <a:gdLst>
                  <a:gd name="T0" fmla="*/ 0 w 59"/>
                  <a:gd name="T1" fmla="*/ 1 h 89"/>
                  <a:gd name="T2" fmla="*/ 0 w 59"/>
                  <a:gd name="T3" fmla="*/ 1 h 89"/>
                  <a:gd name="T4" fmla="*/ 0 w 59"/>
                  <a:gd name="T5" fmla="*/ 1 h 89"/>
                  <a:gd name="T6" fmla="*/ 0 w 59"/>
                  <a:gd name="T7" fmla="*/ 1 h 89"/>
                  <a:gd name="T8" fmla="*/ 0 w 59"/>
                  <a:gd name="T9" fmla="*/ 1 h 89"/>
                  <a:gd name="T10" fmla="*/ 0 w 59"/>
                  <a:gd name="T11" fmla="*/ 1 h 89"/>
                  <a:gd name="T12" fmla="*/ 0 w 59"/>
                  <a:gd name="T13" fmla="*/ 1 h 89"/>
                  <a:gd name="T14" fmla="*/ 0 w 59"/>
                  <a:gd name="T15" fmla="*/ 0 h 89"/>
                  <a:gd name="T16" fmla="*/ 0 w 59"/>
                  <a:gd name="T17" fmla="*/ 0 h 89"/>
                  <a:gd name="T18" fmla="*/ 0 w 59"/>
                  <a:gd name="T19" fmla="*/ 1 h 89"/>
                  <a:gd name="T20" fmla="*/ 0 w 59"/>
                  <a:gd name="T21" fmla="*/ 1 h 89"/>
                  <a:gd name="T22" fmla="*/ 0 w 59"/>
                  <a:gd name="T23" fmla="*/ 1 h 89"/>
                  <a:gd name="T24" fmla="*/ 0 w 59"/>
                  <a:gd name="T25" fmla="*/ 1 h 89"/>
                  <a:gd name="T26" fmla="*/ 0 w 59"/>
                  <a:gd name="T27" fmla="*/ 1 h 89"/>
                  <a:gd name="T28" fmla="*/ 0 w 59"/>
                  <a:gd name="T29" fmla="*/ 1 h 89"/>
                  <a:gd name="T30" fmla="*/ 0 w 59"/>
                  <a:gd name="T31" fmla="*/ 1 h 89"/>
                  <a:gd name="T32" fmla="*/ 0 w 59"/>
                  <a:gd name="T33" fmla="*/ 1 h 89"/>
                  <a:gd name="T34" fmla="*/ 0 w 59"/>
                  <a:gd name="T35" fmla="*/ 1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89"/>
                  <a:gd name="T56" fmla="*/ 59 w 59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89">
                    <a:moveTo>
                      <a:pt x="13" y="89"/>
                    </a:moveTo>
                    <a:lnTo>
                      <a:pt x="27" y="71"/>
                    </a:lnTo>
                    <a:lnTo>
                      <a:pt x="40" y="51"/>
                    </a:lnTo>
                    <a:lnTo>
                      <a:pt x="50" y="30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37" y="19"/>
                    </a:lnTo>
                    <a:lnTo>
                      <a:pt x="25" y="35"/>
                    </a:lnTo>
                    <a:lnTo>
                      <a:pt x="12" y="54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" y="84"/>
                    </a:lnTo>
                    <a:lnTo>
                      <a:pt x="8" y="89"/>
                    </a:lnTo>
                    <a:lnTo>
                      <a:pt x="13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1585" y="2655"/>
                <a:ext cx="48" cy="53"/>
              </a:xfrm>
              <a:custGeom>
                <a:avLst/>
                <a:gdLst>
                  <a:gd name="T0" fmla="*/ 1 w 94"/>
                  <a:gd name="T1" fmla="*/ 0 h 105"/>
                  <a:gd name="T2" fmla="*/ 1 w 94"/>
                  <a:gd name="T3" fmla="*/ 1 h 105"/>
                  <a:gd name="T4" fmla="*/ 1 w 94"/>
                  <a:gd name="T5" fmla="*/ 1 h 105"/>
                  <a:gd name="T6" fmla="*/ 1 w 94"/>
                  <a:gd name="T7" fmla="*/ 1 h 105"/>
                  <a:gd name="T8" fmla="*/ 1 w 94"/>
                  <a:gd name="T9" fmla="*/ 1 h 105"/>
                  <a:gd name="T10" fmla="*/ 1 w 94"/>
                  <a:gd name="T11" fmla="*/ 1 h 105"/>
                  <a:gd name="T12" fmla="*/ 1 w 94"/>
                  <a:gd name="T13" fmla="*/ 1 h 105"/>
                  <a:gd name="T14" fmla="*/ 1 w 94"/>
                  <a:gd name="T15" fmla="*/ 1 h 105"/>
                  <a:gd name="T16" fmla="*/ 0 w 94"/>
                  <a:gd name="T17" fmla="*/ 1 h 105"/>
                  <a:gd name="T18" fmla="*/ 0 w 94"/>
                  <a:gd name="T19" fmla="*/ 1 h 105"/>
                  <a:gd name="T20" fmla="*/ 1 w 94"/>
                  <a:gd name="T21" fmla="*/ 1 h 105"/>
                  <a:gd name="T22" fmla="*/ 1 w 94"/>
                  <a:gd name="T23" fmla="*/ 1 h 105"/>
                  <a:gd name="T24" fmla="*/ 1 w 94"/>
                  <a:gd name="T25" fmla="*/ 1 h 105"/>
                  <a:gd name="T26" fmla="*/ 1 w 94"/>
                  <a:gd name="T27" fmla="*/ 1 h 105"/>
                  <a:gd name="T28" fmla="*/ 1 w 94"/>
                  <a:gd name="T29" fmla="*/ 1 h 105"/>
                  <a:gd name="T30" fmla="*/ 1 w 94"/>
                  <a:gd name="T31" fmla="*/ 1 h 105"/>
                  <a:gd name="T32" fmla="*/ 1 w 94"/>
                  <a:gd name="T33" fmla="*/ 1 h 105"/>
                  <a:gd name="T34" fmla="*/ 1 w 94"/>
                  <a:gd name="T35" fmla="*/ 1 h 105"/>
                  <a:gd name="T36" fmla="*/ 1 w 94"/>
                  <a:gd name="T37" fmla="*/ 1 h 105"/>
                  <a:gd name="T38" fmla="*/ 1 w 94"/>
                  <a:gd name="T39" fmla="*/ 1 h 105"/>
                  <a:gd name="T40" fmla="*/ 1 w 94"/>
                  <a:gd name="T41" fmla="*/ 1 h 105"/>
                  <a:gd name="T42" fmla="*/ 1 w 94"/>
                  <a:gd name="T43" fmla="*/ 1 h 105"/>
                  <a:gd name="T44" fmla="*/ 1 w 94"/>
                  <a:gd name="T45" fmla="*/ 1 h 105"/>
                  <a:gd name="T46" fmla="*/ 1 w 94"/>
                  <a:gd name="T47" fmla="*/ 1 h 105"/>
                  <a:gd name="T48" fmla="*/ 1 w 94"/>
                  <a:gd name="T49" fmla="*/ 1 h 105"/>
                  <a:gd name="T50" fmla="*/ 1 w 94"/>
                  <a:gd name="T51" fmla="*/ 1 h 105"/>
                  <a:gd name="T52" fmla="*/ 1 w 94"/>
                  <a:gd name="T53" fmla="*/ 1 h 105"/>
                  <a:gd name="T54" fmla="*/ 1 w 94"/>
                  <a:gd name="T55" fmla="*/ 1 h 105"/>
                  <a:gd name="T56" fmla="*/ 1 w 94"/>
                  <a:gd name="T57" fmla="*/ 0 h 105"/>
                  <a:gd name="T58" fmla="*/ 1 w 94"/>
                  <a:gd name="T59" fmla="*/ 0 h 1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4"/>
                  <a:gd name="T91" fmla="*/ 0 h 105"/>
                  <a:gd name="T92" fmla="*/ 94 w 94"/>
                  <a:gd name="T93" fmla="*/ 105 h 1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4" h="105">
                    <a:moveTo>
                      <a:pt x="84" y="0"/>
                    </a:moveTo>
                    <a:lnTo>
                      <a:pt x="71" y="6"/>
                    </a:lnTo>
                    <a:lnTo>
                      <a:pt x="55" y="15"/>
                    </a:lnTo>
                    <a:lnTo>
                      <a:pt x="44" y="26"/>
                    </a:lnTo>
                    <a:lnTo>
                      <a:pt x="32" y="37"/>
                    </a:lnTo>
                    <a:lnTo>
                      <a:pt x="22" y="50"/>
                    </a:lnTo>
                    <a:lnTo>
                      <a:pt x="13" y="63"/>
                    </a:lnTo>
                    <a:lnTo>
                      <a:pt x="5" y="79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8" y="92"/>
                    </a:lnTo>
                    <a:lnTo>
                      <a:pt x="27" y="79"/>
                    </a:lnTo>
                    <a:lnTo>
                      <a:pt x="34" y="67"/>
                    </a:lnTo>
                    <a:lnTo>
                      <a:pt x="44" y="53"/>
                    </a:lnTo>
                    <a:lnTo>
                      <a:pt x="49" y="47"/>
                    </a:lnTo>
                    <a:lnTo>
                      <a:pt x="54" y="40"/>
                    </a:lnTo>
                    <a:lnTo>
                      <a:pt x="60" y="35"/>
                    </a:lnTo>
                    <a:lnTo>
                      <a:pt x="67" y="30"/>
                    </a:lnTo>
                    <a:lnTo>
                      <a:pt x="72" y="25"/>
                    </a:lnTo>
                    <a:lnTo>
                      <a:pt x="79" y="20"/>
                    </a:lnTo>
                    <a:lnTo>
                      <a:pt x="87" y="15"/>
                    </a:lnTo>
                    <a:lnTo>
                      <a:pt x="94" y="11"/>
                    </a:lnTo>
                    <a:lnTo>
                      <a:pt x="94" y="8"/>
                    </a:lnTo>
                    <a:lnTo>
                      <a:pt x="92" y="5"/>
                    </a:lnTo>
                    <a:lnTo>
                      <a:pt x="87" y="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3"/>
              <p:cNvSpPr>
                <a:spLocks/>
              </p:cNvSpPr>
              <p:nvPr/>
            </p:nvSpPr>
            <p:spPr bwMode="auto">
              <a:xfrm>
                <a:off x="1596" y="2639"/>
                <a:ext cx="33" cy="27"/>
              </a:xfrm>
              <a:custGeom>
                <a:avLst/>
                <a:gdLst>
                  <a:gd name="T0" fmla="*/ 1 w 65"/>
                  <a:gd name="T1" fmla="*/ 1 h 53"/>
                  <a:gd name="T2" fmla="*/ 1 w 65"/>
                  <a:gd name="T3" fmla="*/ 1 h 53"/>
                  <a:gd name="T4" fmla="*/ 1 w 65"/>
                  <a:gd name="T5" fmla="*/ 1 h 53"/>
                  <a:gd name="T6" fmla="*/ 1 w 65"/>
                  <a:gd name="T7" fmla="*/ 1 h 53"/>
                  <a:gd name="T8" fmla="*/ 1 w 65"/>
                  <a:gd name="T9" fmla="*/ 1 h 53"/>
                  <a:gd name="T10" fmla="*/ 1 w 65"/>
                  <a:gd name="T11" fmla="*/ 1 h 53"/>
                  <a:gd name="T12" fmla="*/ 1 w 65"/>
                  <a:gd name="T13" fmla="*/ 1 h 53"/>
                  <a:gd name="T14" fmla="*/ 1 w 65"/>
                  <a:gd name="T15" fmla="*/ 1 h 53"/>
                  <a:gd name="T16" fmla="*/ 1 w 65"/>
                  <a:gd name="T17" fmla="*/ 1 h 53"/>
                  <a:gd name="T18" fmla="*/ 1 w 65"/>
                  <a:gd name="T19" fmla="*/ 1 h 53"/>
                  <a:gd name="T20" fmla="*/ 1 w 65"/>
                  <a:gd name="T21" fmla="*/ 1 h 53"/>
                  <a:gd name="T22" fmla="*/ 1 w 65"/>
                  <a:gd name="T23" fmla="*/ 1 h 53"/>
                  <a:gd name="T24" fmla="*/ 1 w 65"/>
                  <a:gd name="T25" fmla="*/ 0 h 53"/>
                  <a:gd name="T26" fmla="*/ 1 w 65"/>
                  <a:gd name="T27" fmla="*/ 0 h 53"/>
                  <a:gd name="T28" fmla="*/ 1 w 65"/>
                  <a:gd name="T29" fmla="*/ 1 h 53"/>
                  <a:gd name="T30" fmla="*/ 1 w 65"/>
                  <a:gd name="T31" fmla="*/ 1 h 53"/>
                  <a:gd name="T32" fmla="*/ 1 w 65"/>
                  <a:gd name="T33" fmla="*/ 1 h 53"/>
                  <a:gd name="T34" fmla="*/ 1 w 65"/>
                  <a:gd name="T35" fmla="*/ 1 h 53"/>
                  <a:gd name="T36" fmla="*/ 1 w 65"/>
                  <a:gd name="T37" fmla="*/ 1 h 53"/>
                  <a:gd name="T38" fmla="*/ 1 w 65"/>
                  <a:gd name="T39" fmla="*/ 1 h 53"/>
                  <a:gd name="T40" fmla="*/ 0 w 65"/>
                  <a:gd name="T41" fmla="*/ 1 h 53"/>
                  <a:gd name="T42" fmla="*/ 0 w 65"/>
                  <a:gd name="T43" fmla="*/ 1 h 53"/>
                  <a:gd name="T44" fmla="*/ 1 w 65"/>
                  <a:gd name="T45" fmla="*/ 1 h 53"/>
                  <a:gd name="T46" fmla="*/ 1 w 65"/>
                  <a:gd name="T47" fmla="*/ 1 h 53"/>
                  <a:gd name="T48" fmla="*/ 1 w 65"/>
                  <a:gd name="T49" fmla="*/ 1 h 53"/>
                  <a:gd name="T50" fmla="*/ 1 w 65"/>
                  <a:gd name="T51" fmla="*/ 1 h 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53"/>
                  <a:gd name="T80" fmla="*/ 65 w 65"/>
                  <a:gd name="T81" fmla="*/ 53 h 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53">
                    <a:moveTo>
                      <a:pt x="3" y="53"/>
                    </a:moveTo>
                    <a:lnTo>
                      <a:pt x="6" y="43"/>
                    </a:lnTo>
                    <a:lnTo>
                      <a:pt x="13" y="33"/>
                    </a:lnTo>
                    <a:lnTo>
                      <a:pt x="18" y="27"/>
                    </a:lnTo>
                    <a:lnTo>
                      <a:pt x="27" y="20"/>
                    </a:lnTo>
                    <a:lnTo>
                      <a:pt x="35" y="16"/>
                    </a:lnTo>
                    <a:lnTo>
                      <a:pt x="45" y="13"/>
                    </a:lnTo>
                    <a:lnTo>
                      <a:pt x="55" y="10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4" y="3"/>
                    </a:lnTo>
                    <a:lnTo>
                      <a:pt x="62" y="1"/>
                    </a:lnTo>
                    <a:lnTo>
                      <a:pt x="60" y="0"/>
                    </a:lnTo>
                    <a:lnTo>
                      <a:pt x="49" y="0"/>
                    </a:lnTo>
                    <a:lnTo>
                      <a:pt x="38" y="1"/>
                    </a:lnTo>
                    <a:lnTo>
                      <a:pt x="28" y="6"/>
                    </a:lnTo>
                    <a:lnTo>
                      <a:pt x="20" y="11"/>
                    </a:lnTo>
                    <a:lnTo>
                      <a:pt x="13" y="18"/>
                    </a:lnTo>
                    <a:lnTo>
                      <a:pt x="6" y="28"/>
                    </a:lnTo>
                    <a:lnTo>
                      <a:pt x="3" y="3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2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1621" y="2594"/>
                <a:ext cx="102" cy="99"/>
              </a:xfrm>
              <a:custGeom>
                <a:avLst/>
                <a:gdLst>
                  <a:gd name="T0" fmla="*/ 0 w 205"/>
                  <a:gd name="T1" fmla="*/ 1 h 198"/>
                  <a:gd name="T2" fmla="*/ 0 w 205"/>
                  <a:gd name="T3" fmla="*/ 1 h 198"/>
                  <a:gd name="T4" fmla="*/ 0 w 205"/>
                  <a:gd name="T5" fmla="*/ 1 h 198"/>
                  <a:gd name="T6" fmla="*/ 0 w 205"/>
                  <a:gd name="T7" fmla="*/ 1 h 198"/>
                  <a:gd name="T8" fmla="*/ 0 w 205"/>
                  <a:gd name="T9" fmla="*/ 1 h 198"/>
                  <a:gd name="T10" fmla="*/ 0 w 205"/>
                  <a:gd name="T11" fmla="*/ 1 h 198"/>
                  <a:gd name="T12" fmla="*/ 0 w 205"/>
                  <a:gd name="T13" fmla="*/ 1 h 198"/>
                  <a:gd name="T14" fmla="*/ 0 w 205"/>
                  <a:gd name="T15" fmla="*/ 1 h 198"/>
                  <a:gd name="T16" fmla="*/ 0 w 205"/>
                  <a:gd name="T17" fmla="*/ 1 h 198"/>
                  <a:gd name="T18" fmla="*/ 0 w 205"/>
                  <a:gd name="T19" fmla="*/ 1 h 198"/>
                  <a:gd name="T20" fmla="*/ 0 w 205"/>
                  <a:gd name="T21" fmla="*/ 1 h 198"/>
                  <a:gd name="T22" fmla="*/ 0 w 205"/>
                  <a:gd name="T23" fmla="*/ 1 h 198"/>
                  <a:gd name="T24" fmla="*/ 0 w 205"/>
                  <a:gd name="T25" fmla="*/ 1 h 198"/>
                  <a:gd name="T26" fmla="*/ 0 w 205"/>
                  <a:gd name="T27" fmla="*/ 1 h 198"/>
                  <a:gd name="T28" fmla="*/ 0 w 205"/>
                  <a:gd name="T29" fmla="*/ 1 h 198"/>
                  <a:gd name="T30" fmla="*/ 0 w 205"/>
                  <a:gd name="T31" fmla="*/ 1 h 198"/>
                  <a:gd name="T32" fmla="*/ 0 w 205"/>
                  <a:gd name="T33" fmla="*/ 1 h 198"/>
                  <a:gd name="T34" fmla="*/ 0 w 205"/>
                  <a:gd name="T35" fmla="*/ 1 h 198"/>
                  <a:gd name="T36" fmla="*/ 0 w 205"/>
                  <a:gd name="T37" fmla="*/ 1 h 198"/>
                  <a:gd name="T38" fmla="*/ 0 w 205"/>
                  <a:gd name="T39" fmla="*/ 1 h 198"/>
                  <a:gd name="T40" fmla="*/ 0 w 205"/>
                  <a:gd name="T41" fmla="*/ 1 h 198"/>
                  <a:gd name="T42" fmla="*/ 0 w 205"/>
                  <a:gd name="T43" fmla="*/ 1 h 198"/>
                  <a:gd name="T44" fmla="*/ 0 w 205"/>
                  <a:gd name="T45" fmla="*/ 1 h 198"/>
                  <a:gd name="T46" fmla="*/ 0 w 205"/>
                  <a:gd name="T47" fmla="*/ 1 h 198"/>
                  <a:gd name="T48" fmla="*/ 0 w 205"/>
                  <a:gd name="T49" fmla="*/ 1 h 198"/>
                  <a:gd name="T50" fmla="*/ 0 w 205"/>
                  <a:gd name="T51" fmla="*/ 1 h 198"/>
                  <a:gd name="T52" fmla="*/ 0 w 205"/>
                  <a:gd name="T53" fmla="*/ 1 h 198"/>
                  <a:gd name="T54" fmla="*/ 0 w 205"/>
                  <a:gd name="T55" fmla="*/ 1 h 198"/>
                  <a:gd name="T56" fmla="*/ 0 w 205"/>
                  <a:gd name="T57" fmla="*/ 1 h 198"/>
                  <a:gd name="T58" fmla="*/ 0 w 205"/>
                  <a:gd name="T59" fmla="*/ 1 h 198"/>
                  <a:gd name="T60" fmla="*/ 0 w 205"/>
                  <a:gd name="T61" fmla="*/ 1 h 198"/>
                  <a:gd name="T62" fmla="*/ 0 w 205"/>
                  <a:gd name="T63" fmla="*/ 1 h 198"/>
                  <a:gd name="T64" fmla="*/ 0 w 205"/>
                  <a:gd name="T65" fmla="*/ 1 h 198"/>
                  <a:gd name="T66" fmla="*/ 0 w 205"/>
                  <a:gd name="T67" fmla="*/ 1 h 198"/>
                  <a:gd name="T68" fmla="*/ 0 w 205"/>
                  <a:gd name="T69" fmla="*/ 1 h 198"/>
                  <a:gd name="T70" fmla="*/ 0 w 205"/>
                  <a:gd name="T71" fmla="*/ 1 h 198"/>
                  <a:gd name="T72" fmla="*/ 0 w 205"/>
                  <a:gd name="T73" fmla="*/ 1 h 198"/>
                  <a:gd name="T74" fmla="*/ 0 w 205"/>
                  <a:gd name="T75" fmla="*/ 1 h 198"/>
                  <a:gd name="T76" fmla="*/ 0 w 205"/>
                  <a:gd name="T77" fmla="*/ 0 h 198"/>
                  <a:gd name="T78" fmla="*/ 0 w 205"/>
                  <a:gd name="T79" fmla="*/ 1 h 198"/>
                  <a:gd name="T80" fmla="*/ 0 w 205"/>
                  <a:gd name="T81" fmla="*/ 1 h 198"/>
                  <a:gd name="T82" fmla="*/ 0 w 205"/>
                  <a:gd name="T83" fmla="*/ 1 h 198"/>
                  <a:gd name="T84" fmla="*/ 0 w 205"/>
                  <a:gd name="T85" fmla="*/ 1 h 198"/>
                  <a:gd name="T86" fmla="*/ 0 w 205"/>
                  <a:gd name="T87" fmla="*/ 1 h 198"/>
                  <a:gd name="T88" fmla="*/ 0 w 205"/>
                  <a:gd name="T89" fmla="*/ 1 h 198"/>
                  <a:gd name="T90" fmla="*/ 0 w 205"/>
                  <a:gd name="T91" fmla="*/ 1 h 198"/>
                  <a:gd name="T92" fmla="*/ 0 w 205"/>
                  <a:gd name="T93" fmla="*/ 1 h 198"/>
                  <a:gd name="T94" fmla="*/ 0 w 205"/>
                  <a:gd name="T95" fmla="*/ 1 h 198"/>
                  <a:gd name="T96" fmla="*/ 0 w 205"/>
                  <a:gd name="T97" fmla="*/ 1 h 198"/>
                  <a:gd name="T98" fmla="*/ 0 w 205"/>
                  <a:gd name="T99" fmla="*/ 1 h 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5"/>
                  <a:gd name="T151" fmla="*/ 0 h 198"/>
                  <a:gd name="T152" fmla="*/ 205 w 205"/>
                  <a:gd name="T153" fmla="*/ 198 h 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5" h="198">
                    <a:moveTo>
                      <a:pt x="8" y="60"/>
                    </a:moveTo>
                    <a:lnTo>
                      <a:pt x="16" y="57"/>
                    </a:lnTo>
                    <a:lnTo>
                      <a:pt x="25" y="53"/>
                    </a:lnTo>
                    <a:lnTo>
                      <a:pt x="33" y="50"/>
                    </a:lnTo>
                    <a:lnTo>
                      <a:pt x="42" y="47"/>
                    </a:lnTo>
                    <a:lnTo>
                      <a:pt x="48" y="43"/>
                    </a:lnTo>
                    <a:lnTo>
                      <a:pt x="57" y="38"/>
                    </a:lnTo>
                    <a:lnTo>
                      <a:pt x="63" y="35"/>
                    </a:lnTo>
                    <a:lnTo>
                      <a:pt x="72" y="30"/>
                    </a:lnTo>
                    <a:lnTo>
                      <a:pt x="82" y="23"/>
                    </a:lnTo>
                    <a:lnTo>
                      <a:pt x="92" y="18"/>
                    </a:lnTo>
                    <a:lnTo>
                      <a:pt x="104" y="15"/>
                    </a:lnTo>
                    <a:lnTo>
                      <a:pt x="116" y="13"/>
                    </a:lnTo>
                    <a:lnTo>
                      <a:pt x="127" y="13"/>
                    </a:lnTo>
                    <a:lnTo>
                      <a:pt x="137" y="18"/>
                    </a:lnTo>
                    <a:lnTo>
                      <a:pt x="144" y="25"/>
                    </a:lnTo>
                    <a:lnTo>
                      <a:pt x="151" y="35"/>
                    </a:lnTo>
                    <a:lnTo>
                      <a:pt x="156" y="45"/>
                    </a:lnTo>
                    <a:lnTo>
                      <a:pt x="159" y="57"/>
                    </a:lnTo>
                    <a:lnTo>
                      <a:pt x="163" y="68"/>
                    </a:lnTo>
                    <a:lnTo>
                      <a:pt x="166" y="77"/>
                    </a:lnTo>
                    <a:lnTo>
                      <a:pt x="171" y="105"/>
                    </a:lnTo>
                    <a:lnTo>
                      <a:pt x="174" y="137"/>
                    </a:lnTo>
                    <a:lnTo>
                      <a:pt x="181" y="166"/>
                    </a:lnTo>
                    <a:lnTo>
                      <a:pt x="193" y="193"/>
                    </a:lnTo>
                    <a:lnTo>
                      <a:pt x="196" y="195"/>
                    </a:lnTo>
                    <a:lnTo>
                      <a:pt x="200" y="196"/>
                    </a:lnTo>
                    <a:lnTo>
                      <a:pt x="203" y="198"/>
                    </a:lnTo>
                    <a:lnTo>
                      <a:pt x="205" y="196"/>
                    </a:lnTo>
                    <a:lnTo>
                      <a:pt x="201" y="173"/>
                    </a:lnTo>
                    <a:lnTo>
                      <a:pt x="195" y="151"/>
                    </a:lnTo>
                    <a:lnTo>
                      <a:pt x="189" y="127"/>
                    </a:lnTo>
                    <a:lnTo>
                      <a:pt x="184" y="105"/>
                    </a:lnTo>
                    <a:lnTo>
                      <a:pt x="179" y="84"/>
                    </a:lnTo>
                    <a:lnTo>
                      <a:pt x="173" y="62"/>
                    </a:lnTo>
                    <a:lnTo>
                      <a:pt x="163" y="42"/>
                    </a:lnTo>
                    <a:lnTo>
                      <a:pt x="151" y="23"/>
                    </a:lnTo>
                    <a:lnTo>
                      <a:pt x="134" y="6"/>
                    </a:lnTo>
                    <a:lnTo>
                      <a:pt x="116" y="0"/>
                    </a:lnTo>
                    <a:lnTo>
                      <a:pt x="97" y="1"/>
                    </a:lnTo>
                    <a:lnTo>
                      <a:pt x="77" y="8"/>
                    </a:lnTo>
                    <a:lnTo>
                      <a:pt x="57" y="18"/>
                    </a:lnTo>
                    <a:lnTo>
                      <a:pt x="37" y="30"/>
                    </a:lnTo>
                    <a:lnTo>
                      <a:pt x="18" y="42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5" y="58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5"/>
              <p:cNvSpPr>
                <a:spLocks/>
              </p:cNvSpPr>
              <p:nvPr/>
            </p:nvSpPr>
            <p:spPr bwMode="auto">
              <a:xfrm>
                <a:off x="1652" y="2640"/>
                <a:ext cx="52" cy="39"/>
              </a:xfrm>
              <a:custGeom>
                <a:avLst/>
                <a:gdLst>
                  <a:gd name="T0" fmla="*/ 1 w 104"/>
                  <a:gd name="T1" fmla="*/ 1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1 w 104"/>
                  <a:gd name="T9" fmla="*/ 0 h 77"/>
                  <a:gd name="T10" fmla="*/ 1 w 104"/>
                  <a:gd name="T11" fmla="*/ 1 h 77"/>
                  <a:gd name="T12" fmla="*/ 1 w 104"/>
                  <a:gd name="T13" fmla="*/ 1 h 77"/>
                  <a:gd name="T14" fmla="*/ 1 w 104"/>
                  <a:gd name="T15" fmla="*/ 1 h 77"/>
                  <a:gd name="T16" fmla="*/ 1 w 104"/>
                  <a:gd name="T17" fmla="*/ 1 h 77"/>
                  <a:gd name="T18" fmla="*/ 1 w 104"/>
                  <a:gd name="T19" fmla="*/ 1 h 77"/>
                  <a:gd name="T20" fmla="*/ 1 w 104"/>
                  <a:gd name="T21" fmla="*/ 1 h 77"/>
                  <a:gd name="T22" fmla="*/ 1 w 104"/>
                  <a:gd name="T23" fmla="*/ 1 h 77"/>
                  <a:gd name="T24" fmla="*/ 1 w 104"/>
                  <a:gd name="T25" fmla="*/ 1 h 77"/>
                  <a:gd name="T26" fmla="*/ 0 w 104"/>
                  <a:gd name="T27" fmla="*/ 1 h 77"/>
                  <a:gd name="T28" fmla="*/ 1 w 104"/>
                  <a:gd name="T29" fmla="*/ 1 h 77"/>
                  <a:gd name="T30" fmla="*/ 1 w 104"/>
                  <a:gd name="T31" fmla="*/ 1 h 77"/>
                  <a:gd name="T32" fmla="*/ 1 w 104"/>
                  <a:gd name="T33" fmla="*/ 1 h 77"/>
                  <a:gd name="T34" fmla="*/ 1 w 104"/>
                  <a:gd name="T35" fmla="*/ 1 h 77"/>
                  <a:gd name="T36" fmla="*/ 1 w 104"/>
                  <a:gd name="T37" fmla="*/ 1 h 77"/>
                  <a:gd name="T38" fmla="*/ 1 w 104"/>
                  <a:gd name="T39" fmla="*/ 1 h 77"/>
                  <a:gd name="T40" fmla="*/ 1 w 104"/>
                  <a:gd name="T41" fmla="*/ 1 h 77"/>
                  <a:gd name="T42" fmla="*/ 1 w 104"/>
                  <a:gd name="T43" fmla="*/ 1 h 77"/>
                  <a:gd name="T44" fmla="*/ 1 w 104"/>
                  <a:gd name="T45" fmla="*/ 1 h 77"/>
                  <a:gd name="T46" fmla="*/ 1 w 104"/>
                  <a:gd name="T47" fmla="*/ 1 h 77"/>
                  <a:gd name="T48" fmla="*/ 1 w 104"/>
                  <a:gd name="T49" fmla="*/ 1 h 77"/>
                  <a:gd name="T50" fmla="*/ 1 w 104"/>
                  <a:gd name="T51" fmla="*/ 1 h 77"/>
                  <a:gd name="T52" fmla="*/ 1 w 104"/>
                  <a:gd name="T53" fmla="*/ 1 h 77"/>
                  <a:gd name="T54" fmla="*/ 1 w 104"/>
                  <a:gd name="T55" fmla="*/ 1 h 77"/>
                  <a:gd name="T56" fmla="*/ 1 w 104"/>
                  <a:gd name="T57" fmla="*/ 1 h 77"/>
                  <a:gd name="T58" fmla="*/ 1 w 104"/>
                  <a:gd name="T59" fmla="*/ 1 h 77"/>
                  <a:gd name="T60" fmla="*/ 1 w 104"/>
                  <a:gd name="T61" fmla="*/ 1 h 77"/>
                  <a:gd name="T62" fmla="*/ 1 w 104"/>
                  <a:gd name="T63" fmla="*/ 1 h 77"/>
                  <a:gd name="T64" fmla="*/ 1 w 104"/>
                  <a:gd name="T65" fmla="*/ 1 h 77"/>
                  <a:gd name="T66" fmla="*/ 1 w 104"/>
                  <a:gd name="T67" fmla="*/ 1 h 77"/>
                  <a:gd name="T68" fmla="*/ 1 w 104"/>
                  <a:gd name="T69" fmla="*/ 1 h 77"/>
                  <a:gd name="T70" fmla="*/ 1 w 104"/>
                  <a:gd name="T71" fmla="*/ 1 h 77"/>
                  <a:gd name="T72" fmla="*/ 1 w 104"/>
                  <a:gd name="T73" fmla="*/ 1 h 77"/>
                  <a:gd name="T74" fmla="*/ 1 w 104"/>
                  <a:gd name="T75" fmla="*/ 1 h 77"/>
                  <a:gd name="T76" fmla="*/ 1 w 104"/>
                  <a:gd name="T77" fmla="*/ 1 h 77"/>
                  <a:gd name="T78" fmla="*/ 1 w 104"/>
                  <a:gd name="T79" fmla="*/ 1 h 77"/>
                  <a:gd name="T80" fmla="*/ 1 w 104"/>
                  <a:gd name="T81" fmla="*/ 1 h 77"/>
                  <a:gd name="T82" fmla="*/ 1 w 104"/>
                  <a:gd name="T83" fmla="*/ 1 h 77"/>
                  <a:gd name="T84" fmla="*/ 1 w 104"/>
                  <a:gd name="T85" fmla="*/ 1 h 77"/>
                  <a:gd name="T86" fmla="*/ 1 w 104"/>
                  <a:gd name="T87" fmla="*/ 1 h 77"/>
                  <a:gd name="T88" fmla="*/ 1 w 104"/>
                  <a:gd name="T89" fmla="*/ 1 h 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"/>
                  <a:gd name="T136" fmla="*/ 0 h 77"/>
                  <a:gd name="T137" fmla="*/ 104 w 104"/>
                  <a:gd name="T138" fmla="*/ 77 h 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" h="77">
                    <a:moveTo>
                      <a:pt x="90" y="13"/>
                    </a:moveTo>
                    <a:lnTo>
                      <a:pt x="85" y="8"/>
                    </a:lnTo>
                    <a:lnTo>
                      <a:pt x="80" y="3"/>
                    </a:lnTo>
                    <a:lnTo>
                      <a:pt x="74" y="2"/>
                    </a:lnTo>
                    <a:lnTo>
                      <a:pt x="67" y="0"/>
                    </a:lnTo>
                    <a:lnTo>
                      <a:pt x="59" y="5"/>
                    </a:lnTo>
                    <a:lnTo>
                      <a:pt x="52" y="13"/>
                    </a:lnTo>
                    <a:lnTo>
                      <a:pt x="48" y="24"/>
                    </a:lnTo>
                    <a:lnTo>
                      <a:pt x="45" y="34"/>
                    </a:lnTo>
                    <a:lnTo>
                      <a:pt x="35" y="27"/>
                    </a:lnTo>
                    <a:lnTo>
                      <a:pt x="25" y="22"/>
                    </a:lnTo>
                    <a:lnTo>
                      <a:pt x="13" y="17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6" y="25"/>
                    </a:lnTo>
                    <a:lnTo>
                      <a:pt x="17" y="29"/>
                    </a:lnTo>
                    <a:lnTo>
                      <a:pt x="28" y="32"/>
                    </a:lnTo>
                    <a:lnTo>
                      <a:pt x="38" y="37"/>
                    </a:lnTo>
                    <a:lnTo>
                      <a:pt x="47" y="44"/>
                    </a:lnTo>
                    <a:lnTo>
                      <a:pt x="48" y="45"/>
                    </a:lnTo>
                    <a:lnTo>
                      <a:pt x="52" y="49"/>
                    </a:lnTo>
                    <a:lnTo>
                      <a:pt x="55" y="50"/>
                    </a:lnTo>
                    <a:lnTo>
                      <a:pt x="57" y="49"/>
                    </a:lnTo>
                    <a:lnTo>
                      <a:pt x="60" y="37"/>
                    </a:lnTo>
                    <a:lnTo>
                      <a:pt x="67" y="24"/>
                    </a:lnTo>
                    <a:lnTo>
                      <a:pt x="77" y="13"/>
                    </a:lnTo>
                    <a:lnTo>
                      <a:pt x="87" y="18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7"/>
                    </a:lnTo>
                    <a:lnTo>
                      <a:pt x="90" y="44"/>
                    </a:lnTo>
                    <a:lnTo>
                      <a:pt x="89" y="50"/>
                    </a:lnTo>
                    <a:lnTo>
                      <a:pt x="85" y="55"/>
                    </a:lnTo>
                    <a:lnTo>
                      <a:pt x="82" y="62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80" y="72"/>
                    </a:lnTo>
                    <a:lnTo>
                      <a:pt x="84" y="76"/>
                    </a:lnTo>
                    <a:lnTo>
                      <a:pt x="87" y="77"/>
                    </a:lnTo>
                    <a:lnTo>
                      <a:pt x="102" y="66"/>
                    </a:lnTo>
                    <a:lnTo>
                      <a:pt x="104" y="47"/>
                    </a:lnTo>
                    <a:lnTo>
                      <a:pt x="99" y="29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6"/>
              <p:cNvSpPr>
                <a:spLocks/>
              </p:cNvSpPr>
              <p:nvPr/>
            </p:nvSpPr>
            <p:spPr bwMode="auto">
              <a:xfrm>
                <a:off x="1728" y="2668"/>
                <a:ext cx="99" cy="37"/>
              </a:xfrm>
              <a:custGeom>
                <a:avLst/>
                <a:gdLst>
                  <a:gd name="T0" fmla="*/ 1 w 198"/>
                  <a:gd name="T1" fmla="*/ 1 h 74"/>
                  <a:gd name="T2" fmla="*/ 1 w 198"/>
                  <a:gd name="T3" fmla="*/ 1 h 74"/>
                  <a:gd name="T4" fmla="*/ 1 w 198"/>
                  <a:gd name="T5" fmla="*/ 1 h 74"/>
                  <a:gd name="T6" fmla="*/ 1 w 198"/>
                  <a:gd name="T7" fmla="*/ 1 h 74"/>
                  <a:gd name="T8" fmla="*/ 1 w 198"/>
                  <a:gd name="T9" fmla="*/ 1 h 74"/>
                  <a:gd name="T10" fmla="*/ 1 w 198"/>
                  <a:gd name="T11" fmla="*/ 1 h 74"/>
                  <a:gd name="T12" fmla="*/ 1 w 198"/>
                  <a:gd name="T13" fmla="*/ 1 h 74"/>
                  <a:gd name="T14" fmla="*/ 1 w 198"/>
                  <a:gd name="T15" fmla="*/ 1 h 74"/>
                  <a:gd name="T16" fmla="*/ 1 w 198"/>
                  <a:gd name="T17" fmla="*/ 1 h 74"/>
                  <a:gd name="T18" fmla="*/ 1 w 198"/>
                  <a:gd name="T19" fmla="*/ 1 h 74"/>
                  <a:gd name="T20" fmla="*/ 1 w 198"/>
                  <a:gd name="T21" fmla="*/ 1 h 74"/>
                  <a:gd name="T22" fmla="*/ 1 w 198"/>
                  <a:gd name="T23" fmla="*/ 1 h 74"/>
                  <a:gd name="T24" fmla="*/ 1 w 198"/>
                  <a:gd name="T25" fmla="*/ 1 h 74"/>
                  <a:gd name="T26" fmla="*/ 1 w 198"/>
                  <a:gd name="T27" fmla="*/ 1 h 74"/>
                  <a:gd name="T28" fmla="*/ 1 w 198"/>
                  <a:gd name="T29" fmla="*/ 1 h 74"/>
                  <a:gd name="T30" fmla="*/ 1 w 198"/>
                  <a:gd name="T31" fmla="*/ 1 h 74"/>
                  <a:gd name="T32" fmla="*/ 1 w 198"/>
                  <a:gd name="T33" fmla="*/ 1 h 74"/>
                  <a:gd name="T34" fmla="*/ 1 w 198"/>
                  <a:gd name="T35" fmla="*/ 1 h 74"/>
                  <a:gd name="T36" fmla="*/ 1 w 198"/>
                  <a:gd name="T37" fmla="*/ 0 h 74"/>
                  <a:gd name="T38" fmla="*/ 1 w 198"/>
                  <a:gd name="T39" fmla="*/ 0 h 74"/>
                  <a:gd name="T40" fmla="*/ 1 w 198"/>
                  <a:gd name="T41" fmla="*/ 1 h 74"/>
                  <a:gd name="T42" fmla="*/ 0 w 198"/>
                  <a:gd name="T43" fmla="*/ 1 h 74"/>
                  <a:gd name="T44" fmla="*/ 1 w 198"/>
                  <a:gd name="T45" fmla="*/ 1 h 74"/>
                  <a:gd name="T46" fmla="*/ 1 w 198"/>
                  <a:gd name="T47" fmla="*/ 1 h 74"/>
                  <a:gd name="T48" fmla="*/ 1 w 198"/>
                  <a:gd name="T49" fmla="*/ 1 h 74"/>
                  <a:gd name="T50" fmla="*/ 1 w 198"/>
                  <a:gd name="T51" fmla="*/ 1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8"/>
                  <a:gd name="T79" fmla="*/ 0 h 74"/>
                  <a:gd name="T80" fmla="*/ 198 w 198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8" h="74">
                    <a:moveTo>
                      <a:pt x="13" y="21"/>
                    </a:moveTo>
                    <a:lnTo>
                      <a:pt x="39" y="17"/>
                    </a:lnTo>
                    <a:lnTo>
                      <a:pt x="64" y="19"/>
                    </a:lnTo>
                    <a:lnTo>
                      <a:pt x="86" y="24"/>
                    </a:lnTo>
                    <a:lnTo>
                      <a:pt x="108" y="32"/>
                    </a:lnTo>
                    <a:lnTo>
                      <a:pt x="129" y="43"/>
                    </a:lnTo>
                    <a:lnTo>
                      <a:pt x="150" y="54"/>
                    </a:lnTo>
                    <a:lnTo>
                      <a:pt x="171" y="64"/>
                    </a:lnTo>
                    <a:lnTo>
                      <a:pt x="193" y="74"/>
                    </a:lnTo>
                    <a:lnTo>
                      <a:pt x="198" y="74"/>
                    </a:lnTo>
                    <a:lnTo>
                      <a:pt x="197" y="71"/>
                    </a:lnTo>
                    <a:lnTo>
                      <a:pt x="193" y="66"/>
                    </a:lnTo>
                    <a:lnTo>
                      <a:pt x="190" y="63"/>
                    </a:lnTo>
                    <a:lnTo>
                      <a:pt x="170" y="49"/>
                    </a:lnTo>
                    <a:lnTo>
                      <a:pt x="148" y="36"/>
                    </a:lnTo>
                    <a:lnTo>
                      <a:pt x="126" y="24"/>
                    </a:lnTo>
                    <a:lnTo>
                      <a:pt x="101" y="12"/>
                    </a:lnTo>
                    <a:lnTo>
                      <a:pt x="77" y="6"/>
                    </a:lnTo>
                    <a:lnTo>
                      <a:pt x="52" y="0"/>
                    </a:lnTo>
                    <a:lnTo>
                      <a:pt x="2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8" y="19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7"/>
              <p:cNvSpPr>
                <a:spLocks/>
              </p:cNvSpPr>
              <p:nvPr/>
            </p:nvSpPr>
            <p:spPr bwMode="auto">
              <a:xfrm>
                <a:off x="1847" y="2815"/>
                <a:ext cx="22" cy="144"/>
              </a:xfrm>
              <a:custGeom>
                <a:avLst/>
                <a:gdLst>
                  <a:gd name="T0" fmla="*/ 1 w 43"/>
                  <a:gd name="T1" fmla="*/ 0 h 289"/>
                  <a:gd name="T2" fmla="*/ 1 w 43"/>
                  <a:gd name="T3" fmla="*/ 0 h 289"/>
                  <a:gd name="T4" fmla="*/ 1 w 43"/>
                  <a:gd name="T5" fmla="*/ 0 h 289"/>
                  <a:gd name="T6" fmla="*/ 1 w 43"/>
                  <a:gd name="T7" fmla="*/ 0 h 289"/>
                  <a:gd name="T8" fmla="*/ 1 w 43"/>
                  <a:gd name="T9" fmla="*/ 0 h 289"/>
                  <a:gd name="T10" fmla="*/ 0 w 43"/>
                  <a:gd name="T11" fmla="*/ 0 h 289"/>
                  <a:gd name="T12" fmla="*/ 1 w 43"/>
                  <a:gd name="T13" fmla="*/ 0 h 289"/>
                  <a:gd name="T14" fmla="*/ 1 w 43"/>
                  <a:gd name="T15" fmla="*/ 0 h 289"/>
                  <a:gd name="T16" fmla="*/ 1 w 43"/>
                  <a:gd name="T17" fmla="*/ 0 h 289"/>
                  <a:gd name="T18" fmla="*/ 1 w 43"/>
                  <a:gd name="T19" fmla="*/ 0 h 289"/>
                  <a:gd name="T20" fmla="*/ 1 w 43"/>
                  <a:gd name="T21" fmla="*/ 0 h 289"/>
                  <a:gd name="T22" fmla="*/ 1 w 43"/>
                  <a:gd name="T23" fmla="*/ 0 h 289"/>
                  <a:gd name="T24" fmla="*/ 1 w 43"/>
                  <a:gd name="T25" fmla="*/ 0 h 289"/>
                  <a:gd name="T26" fmla="*/ 1 w 43"/>
                  <a:gd name="T27" fmla="*/ 0 h 289"/>
                  <a:gd name="T28" fmla="*/ 1 w 43"/>
                  <a:gd name="T29" fmla="*/ 0 h 289"/>
                  <a:gd name="T30" fmla="*/ 1 w 43"/>
                  <a:gd name="T31" fmla="*/ 0 h 289"/>
                  <a:gd name="T32" fmla="*/ 1 w 43"/>
                  <a:gd name="T33" fmla="*/ 0 h 289"/>
                  <a:gd name="T34" fmla="*/ 1 w 43"/>
                  <a:gd name="T35" fmla="*/ 0 h 289"/>
                  <a:gd name="T36" fmla="*/ 1 w 43"/>
                  <a:gd name="T37" fmla="*/ 0 h 289"/>
                  <a:gd name="T38" fmla="*/ 1 w 43"/>
                  <a:gd name="T39" fmla="*/ 0 h 289"/>
                  <a:gd name="T40" fmla="*/ 1 w 43"/>
                  <a:gd name="T41" fmla="*/ 0 h 289"/>
                  <a:gd name="T42" fmla="*/ 1 w 43"/>
                  <a:gd name="T43" fmla="*/ 0 h 289"/>
                  <a:gd name="T44" fmla="*/ 1 w 43"/>
                  <a:gd name="T45" fmla="*/ 0 h 289"/>
                  <a:gd name="T46" fmla="*/ 1 w 43"/>
                  <a:gd name="T47" fmla="*/ 0 h 289"/>
                  <a:gd name="T48" fmla="*/ 1 w 43"/>
                  <a:gd name="T49" fmla="*/ 0 h 289"/>
                  <a:gd name="T50" fmla="*/ 1 w 43"/>
                  <a:gd name="T51" fmla="*/ 0 h 2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289"/>
                  <a:gd name="T80" fmla="*/ 43 w 43"/>
                  <a:gd name="T81" fmla="*/ 289 h 2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289">
                    <a:moveTo>
                      <a:pt x="13" y="2"/>
                    </a:moveTo>
                    <a:lnTo>
                      <a:pt x="17" y="39"/>
                    </a:lnTo>
                    <a:lnTo>
                      <a:pt x="13" y="76"/>
                    </a:lnTo>
                    <a:lnTo>
                      <a:pt x="8" y="113"/>
                    </a:lnTo>
                    <a:lnTo>
                      <a:pt x="1" y="148"/>
                    </a:lnTo>
                    <a:lnTo>
                      <a:pt x="0" y="183"/>
                    </a:lnTo>
                    <a:lnTo>
                      <a:pt x="1" y="219"/>
                    </a:lnTo>
                    <a:lnTo>
                      <a:pt x="13" y="252"/>
                    </a:lnTo>
                    <a:lnTo>
                      <a:pt x="35" y="286"/>
                    </a:lnTo>
                    <a:lnTo>
                      <a:pt x="38" y="287"/>
                    </a:lnTo>
                    <a:lnTo>
                      <a:pt x="42" y="289"/>
                    </a:lnTo>
                    <a:lnTo>
                      <a:pt x="43" y="289"/>
                    </a:lnTo>
                    <a:lnTo>
                      <a:pt x="42" y="286"/>
                    </a:lnTo>
                    <a:lnTo>
                      <a:pt x="25" y="245"/>
                    </a:lnTo>
                    <a:lnTo>
                      <a:pt x="17" y="205"/>
                    </a:lnTo>
                    <a:lnTo>
                      <a:pt x="17" y="165"/>
                    </a:lnTo>
                    <a:lnTo>
                      <a:pt x="22" y="121"/>
                    </a:lnTo>
                    <a:lnTo>
                      <a:pt x="27" y="94"/>
                    </a:lnTo>
                    <a:lnTo>
                      <a:pt x="28" y="66"/>
                    </a:lnTo>
                    <a:lnTo>
                      <a:pt x="28" y="39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8"/>
              <p:cNvSpPr>
                <a:spLocks/>
              </p:cNvSpPr>
              <p:nvPr/>
            </p:nvSpPr>
            <p:spPr bwMode="auto">
              <a:xfrm>
                <a:off x="1718" y="2680"/>
                <a:ext cx="28" cy="197"/>
              </a:xfrm>
              <a:custGeom>
                <a:avLst/>
                <a:gdLst>
                  <a:gd name="T0" fmla="*/ 1 w 55"/>
                  <a:gd name="T1" fmla="*/ 1 h 393"/>
                  <a:gd name="T2" fmla="*/ 1 w 55"/>
                  <a:gd name="T3" fmla="*/ 1 h 393"/>
                  <a:gd name="T4" fmla="*/ 1 w 55"/>
                  <a:gd name="T5" fmla="*/ 1 h 393"/>
                  <a:gd name="T6" fmla="*/ 1 w 55"/>
                  <a:gd name="T7" fmla="*/ 1 h 393"/>
                  <a:gd name="T8" fmla="*/ 0 w 55"/>
                  <a:gd name="T9" fmla="*/ 1 h 393"/>
                  <a:gd name="T10" fmla="*/ 0 w 55"/>
                  <a:gd name="T11" fmla="*/ 1 h 393"/>
                  <a:gd name="T12" fmla="*/ 1 w 55"/>
                  <a:gd name="T13" fmla="*/ 1 h 393"/>
                  <a:gd name="T14" fmla="*/ 1 w 55"/>
                  <a:gd name="T15" fmla="*/ 1 h 393"/>
                  <a:gd name="T16" fmla="*/ 1 w 55"/>
                  <a:gd name="T17" fmla="*/ 1 h 393"/>
                  <a:gd name="T18" fmla="*/ 1 w 55"/>
                  <a:gd name="T19" fmla="*/ 1 h 393"/>
                  <a:gd name="T20" fmla="*/ 1 w 55"/>
                  <a:gd name="T21" fmla="*/ 1 h 393"/>
                  <a:gd name="T22" fmla="*/ 1 w 55"/>
                  <a:gd name="T23" fmla="*/ 1 h 393"/>
                  <a:gd name="T24" fmla="*/ 1 w 55"/>
                  <a:gd name="T25" fmla="*/ 1 h 393"/>
                  <a:gd name="T26" fmla="*/ 1 w 55"/>
                  <a:gd name="T27" fmla="*/ 1 h 393"/>
                  <a:gd name="T28" fmla="*/ 1 w 55"/>
                  <a:gd name="T29" fmla="*/ 1 h 393"/>
                  <a:gd name="T30" fmla="*/ 1 w 55"/>
                  <a:gd name="T31" fmla="*/ 1 h 393"/>
                  <a:gd name="T32" fmla="*/ 1 w 55"/>
                  <a:gd name="T33" fmla="*/ 1 h 393"/>
                  <a:gd name="T34" fmla="*/ 1 w 55"/>
                  <a:gd name="T35" fmla="*/ 1 h 393"/>
                  <a:gd name="T36" fmla="*/ 1 w 55"/>
                  <a:gd name="T37" fmla="*/ 1 h 393"/>
                  <a:gd name="T38" fmla="*/ 1 w 55"/>
                  <a:gd name="T39" fmla="*/ 1 h 393"/>
                  <a:gd name="T40" fmla="*/ 1 w 55"/>
                  <a:gd name="T41" fmla="*/ 1 h 393"/>
                  <a:gd name="T42" fmla="*/ 1 w 55"/>
                  <a:gd name="T43" fmla="*/ 1 h 393"/>
                  <a:gd name="T44" fmla="*/ 1 w 55"/>
                  <a:gd name="T45" fmla="*/ 1 h 393"/>
                  <a:gd name="T46" fmla="*/ 1 w 55"/>
                  <a:gd name="T47" fmla="*/ 0 h 393"/>
                  <a:gd name="T48" fmla="*/ 1 w 55"/>
                  <a:gd name="T49" fmla="*/ 1 h 393"/>
                  <a:gd name="T50" fmla="*/ 1 w 55"/>
                  <a:gd name="T51" fmla="*/ 1 h 3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393"/>
                  <a:gd name="T80" fmla="*/ 55 w 55"/>
                  <a:gd name="T81" fmla="*/ 393 h 3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393">
                    <a:moveTo>
                      <a:pt x="43" y="2"/>
                    </a:moveTo>
                    <a:lnTo>
                      <a:pt x="26" y="45"/>
                    </a:lnTo>
                    <a:lnTo>
                      <a:pt x="13" y="92"/>
                    </a:lnTo>
                    <a:lnTo>
                      <a:pt x="3" y="143"/>
                    </a:lnTo>
                    <a:lnTo>
                      <a:pt x="0" y="193"/>
                    </a:lnTo>
                    <a:lnTo>
                      <a:pt x="0" y="245"/>
                    </a:lnTo>
                    <a:lnTo>
                      <a:pt x="6" y="296"/>
                    </a:lnTo>
                    <a:lnTo>
                      <a:pt x="20" y="343"/>
                    </a:lnTo>
                    <a:lnTo>
                      <a:pt x="40" y="387"/>
                    </a:lnTo>
                    <a:lnTo>
                      <a:pt x="43" y="388"/>
                    </a:lnTo>
                    <a:lnTo>
                      <a:pt x="47" y="392"/>
                    </a:lnTo>
                    <a:lnTo>
                      <a:pt x="50" y="393"/>
                    </a:lnTo>
                    <a:lnTo>
                      <a:pt x="50" y="390"/>
                    </a:lnTo>
                    <a:lnTo>
                      <a:pt x="35" y="345"/>
                    </a:lnTo>
                    <a:lnTo>
                      <a:pt x="23" y="298"/>
                    </a:lnTo>
                    <a:lnTo>
                      <a:pt x="18" y="251"/>
                    </a:lnTo>
                    <a:lnTo>
                      <a:pt x="16" y="200"/>
                    </a:lnTo>
                    <a:lnTo>
                      <a:pt x="18" y="151"/>
                    </a:lnTo>
                    <a:lnTo>
                      <a:pt x="26" y="104"/>
                    </a:lnTo>
                    <a:lnTo>
                      <a:pt x="38" y="57"/>
                    </a:lnTo>
                    <a:lnTo>
                      <a:pt x="55" y="12"/>
                    </a:lnTo>
                    <a:lnTo>
                      <a:pt x="55" y="8"/>
                    </a:lnTo>
                    <a:lnTo>
                      <a:pt x="52" y="3"/>
                    </a:lnTo>
                    <a:lnTo>
                      <a:pt x="47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9"/>
              <p:cNvSpPr>
                <a:spLocks/>
              </p:cNvSpPr>
              <p:nvPr/>
            </p:nvSpPr>
            <p:spPr bwMode="auto">
              <a:xfrm>
                <a:off x="1671" y="2741"/>
                <a:ext cx="79" cy="133"/>
              </a:xfrm>
              <a:custGeom>
                <a:avLst/>
                <a:gdLst>
                  <a:gd name="T0" fmla="*/ 0 w 158"/>
                  <a:gd name="T1" fmla="*/ 0 h 267"/>
                  <a:gd name="T2" fmla="*/ 1 w 158"/>
                  <a:gd name="T3" fmla="*/ 0 h 267"/>
                  <a:gd name="T4" fmla="*/ 1 w 158"/>
                  <a:gd name="T5" fmla="*/ 0 h 267"/>
                  <a:gd name="T6" fmla="*/ 1 w 158"/>
                  <a:gd name="T7" fmla="*/ 0 h 267"/>
                  <a:gd name="T8" fmla="*/ 1 w 158"/>
                  <a:gd name="T9" fmla="*/ 0 h 267"/>
                  <a:gd name="T10" fmla="*/ 1 w 158"/>
                  <a:gd name="T11" fmla="*/ 0 h 267"/>
                  <a:gd name="T12" fmla="*/ 1 w 158"/>
                  <a:gd name="T13" fmla="*/ 0 h 267"/>
                  <a:gd name="T14" fmla="*/ 1 w 158"/>
                  <a:gd name="T15" fmla="*/ 0 h 267"/>
                  <a:gd name="T16" fmla="*/ 1 w 158"/>
                  <a:gd name="T17" fmla="*/ 0 h 267"/>
                  <a:gd name="T18" fmla="*/ 1 w 158"/>
                  <a:gd name="T19" fmla="*/ 0 h 267"/>
                  <a:gd name="T20" fmla="*/ 1 w 158"/>
                  <a:gd name="T21" fmla="*/ 0 h 267"/>
                  <a:gd name="T22" fmla="*/ 1 w 158"/>
                  <a:gd name="T23" fmla="*/ 0 h 267"/>
                  <a:gd name="T24" fmla="*/ 1 w 158"/>
                  <a:gd name="T25" fmla="*/ 0 h 267"/>
                  <a:gd name="T26" fmla="*/ 1 w 158"/>
                  <a:gd name="T27" fmla="*/ 0 h 267"/>
                  <a:gd name="T28" fmla="*/ 1 w 158"/>
                  <a:gd name="T29" fmla="*/ 0 h 267"/>
                  <a:gd name="T30" fmla="*/ 1 w 158"/>
                  <a:gd name="T31" fmla="*/ 0 h 267"/>
                  <a:gd name="T32" fmla="*/ 1 w 158"/>
                  <a:gd name="T33" fmla="*/ 0 h 267"/>
                  <a:gd name="T34" fmla="*/ 1 w 158"/>
                  <a:gd name="T35" fmla="*/ 0 h 267"/>
                  <a:gd name="T36" fmla="*/ 1 w 158"/>
                  <a:gd name="T37" fmla="*/ 0 h 267"/>
                  <a:gd name="T38" fmla="*/ 1 w 158"/>
                  <a:gd name="T39" fmla="*/ 0 h 267"/>
                  <a:gd name="T40" fmla="*/ 1 w 158"/>
                  <a:gd name="T41" fmla="*/ 0 h 267"/>
                  <a:gd name="T42" fmla="*/ 1 w 158"/>
                  <a:gd name="T43" fmla="*/ 0 h 267"/>
                  <a:gd name="T44" fmla="*/ 1 w 158"/>
                  <a:gd name="T45" fmla="*/ 0 h 267"/>
                  <a:gd name="T46" fmla="*/ 1 w 158"/>
                  <a:gd name="T47" fmla="*/ 0 h 267"/>
                  <a:gd name="T48" fmla="*/ 0 w 158"/>
                  <a:gd name="T49" fmla="*/ 0 h 267"/>
                  <a:gd name="T50" fmla="*/ 0 w 158"/>
                  <a:gd name="T51" fmla="*/ 0 h 2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8"/>
                  <a:gd name="T79" fmla="*/ 0 h 267"/>
                  <a:gd name="T80" fmla="*/ 158 w 158"/>
                  <a:gd name="T81" fmla="*/ 267 h 2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8" h="267">
                    <a:moveTo>
                      <a:pt x="0" y="5"/>
                    </a:moveTo>
                    <a:lnTo>
                      <a:pt x="12" y="42"/>
                    </a:lnTo>
                    <a:lnTo>
                      <a:pt x="26" y="77"/>
                    </a:lnTo>
                    <a:lnTo>
                      <a:pt x="41" y="113"/>
                    </a:lnTo>
                    <a:lnTo>
                      <a:pt x="58" y="146"/>
                    </a:lnTo>
                    <a:lnTo>
                      <a:pt x="78" y="180"/>
                    </a:lnTo>
                    <a:lnTo>
                      <a:pt x="101" y="210"/>
                    </a:lnTo>
                    <a:lnTo>
                      <a:pt x="126" y="239"/>
                    </a:lnTo>
                    <a:lnTo>
                      <a:pt x="153" y="266"/>
                    </a:lnTo>
                    <a:lnTo>
                      <a:pt x="157" y="267"/>
                    </a:lnTo>
                    <a:lnTo>
                      <a:pt x="158" y="267"/>
                    </a:lnTo>
                    <a:lnTo>
                      <a:pt x="158" y="264"/>
                    </a:lnTo>
                    <a:lnTo>
                      <a:pt x="157" y="261"/>
                    </a:lnTo>
                    <a:lnTo>
                      <a:pt x="133" y="234"/>
                    </a:lnTo>
                    <a:lnTo>
                      <a:pt x="110" y="205"/>
                    </a:lnTo>
                    <a:lnTo>
                      <a:pt x="89" y="175"/>
                    </a:lnTo>
                    <a:lnTo>
                      <a:pt x="71" y="145"/>
                    </a:lnTo>
                    <a:lnTo>
                      <a:pt x="54" y="114"/>
                    </a:lnTo>
                    <a:lnTo>
                      <a:pt x="39" y="81"/>
                    </a:lnTo>
                    <a:lnTo>
                      <a:pt x="26" y="47"/>
                    </a:lnTo>
                    <a:lnTo>
                      <a:pt x="16" y="12"/>
                    </a:lnTo>
                    <a:lnTo>
                      <a:pt x="12" y="7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0"/>
              <p:cNvSpPr>
                <a:spLocks/>
              </p:cNvSpPr>
              <p:nvPr/>
            </p:nvSpPr>
            <p:spPr bwMode="auto">
              <a:xfrm>
                <a:off x="1683" y="2712"/>
                <a:ext cx="20" cy="23"/>
              </a:xfrm>
              <a:custGeom>
                <a:avLst/>
                <a:gdLst>
                  <a:gd name="T0" fmla="*/ 1 w 40"/>
                  <a:gd name="T1" fmla="*/ 0 h 47"/>
                  <a:gd name="T2" fmla="*/ 1 w 40"/>
                  <a:gd name="T3" fmla="*/ 0 h 47"/>
                  <a:gd name="T4" fmla="*/ 1 w 40"/>
                  <a:gd name="T5" fmla="*/ 0 h 47"/>
                  <a:gd name="T6" fmla="*/ 1 w 40"/>
                  <a:gd name="T7" fmla="*/ 0 h 47"/>
                  <a:gd name="T8" fmla="*/ 1 w 40"/>
                  <a:gd name="T9" fmla="*/ 0 h 47"/>
                  <a:gd name="T10" fmla="*/ 1 w 40"/>
                  <a:gd name="T11" fmla="*/ 0 h 47"/>
                  <a:gd name="T12" fmla="*/ 1 w 40"/>
                  <a:gd name="T13" fmla="*/ 0 h 47"/>
                  <a:gd name="T14" fmla="*/ 1 w 40"/>
                  <a:gd name="T15" fmla="*/ 0 h 47"/>
                  <a:gd name="T16" fmla="*/ 1 w 40"/>
                  <a:gd name="T17" fmla="*/ 0 h 47"/>
                  <a:gd name="T18" fmla="*/ 1 w 40"/>
                  <a:gd name="T19" fmla="*/ 0 h 47"/>
                  <a:gd name="T20" fmla="*/ 1 w 40"/>
                  <a:gd name="T21" fmla="*/ 0 h 47"/>
                  <a:gd name="T22" fmla="*/ 1 w 40"/>
                  <a:gd name="T23" fmla="*/ 0 h 47"/>
                  <a:gd name="T24" fmla="*/ 1 w 40"/>
                  <a:gd name="T25" fmla="*/ 0 h 47"/>
                  <a:gd name="T26" fmla="*/ 1 w 40"/>
                  <a:gd name="T27" fmla="*/ 0 h 47"/>
                  <a:gd name="T28" fmla="*/ 1 w 40"/>
                  <a:gd name="T29" fmla="*/ 0 h 47"/>
                  <a:gd name="T30" fmla="*/ 1 w 40"/>
                  <a:gd name="T31" fmla="*/ 0 h 47"/>
                  <a:gd name="T32" fmla="*/ 1 w 40"/>
                  <a:gd name="T33" fmla="*/ 0 h 47"/>
                  <a:gd name="T34" fmla="*/ 0 w 40"/>
                  <a:gd name="T35" fmla="*/ 0 h 47"/>
                  <a:gd name="T36" fmla="*/ 1 w 40"/>
                  <a:gd name="T37" fmla="*/ 0 h 47"/>
                  <a:gd name="T38" fmla="*/ 1 w 40"/>
                  <a:gd name="T39" fmla="*/ 0 h 47"/>
                  <a:gd name="T40" fmla="*/ 1 w 40"/>
                  <a:gd name="T41" fmla="*/ 0 h 47"/>
                  <a:gd name="T42" fmla="*/ 1 w 40"/>
                  <a:gd name="T43" fmla="*/ 0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7"/>
                  <a:gd name="T68" fmla="*/ 40 w 40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7">
                    <a:moveTo>
                      <a:pt x="5" y="12"/>
                    </a:moveTo>
                    <a:lnTo>
                      <a:pt x="13" y="20"/>
                    </a:lnTo>
                    <a:lnTo>
                      <a:pt x="22" y="28"/>
                    </a:lnTo>
                    <a:lnTo>
                      <a:pt x="28" y="39"/>
                    </a:lnTo>
                    <a:lnTo>
                      <a:pt x="37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39" y="42"/>
                    </a:lnTo>
                    <a:lnTo>
                      <a:pt x="32" y="32"/>
                    </a:lnTo>
                    <a:lnTo>
                      <a:pt x="25" y="23"/>
                    </a:lnTo>
                    <a:lnTo>
                      <a:pt x="17" y="15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61"/>
              <p:cNvSpPr>
                <a:spLocks/>
              </p:cNvSpPr>
              <p:nvPr/>
            </p:nvSpPr>
            <p:spPr bwMode="auto">
              <a:xfrm>
                <a:off x="1691" y="2681"/>
                <a:ext cx="31" cy="62"/>
              </a:xfrm>
              <a:custGeom>
                <a:avLst/>
                <a:gdLst>
                  <a:gd name="T0" fmla="*/ 1 w 62"/>
                  <a:gd name="T1" fmla="*/ 1 h 124"/>
                  <a:gd name="T2" fmla="*/ 1 w 62"/>
                  <a:gd name="T3" fmla="*/ 1 h 124"/>
                  <a:gd name="T4" fmla="*/ 1 w 62"/>
                  <a:gd name="T5" fmla="*/ 1 h 124"/>
                  <a:gd name="T6" fmla="*/ 1 w 62"/>
                  <a:gd name="T7" fmla="*/ 1 h 124"/>
                  <a:gd name="T8" fmla="*/ 1 w 62"/>
                  <a:gd name="T9" fmla="*/ 1 h 124"/>
                  <a:gd name="T10" fmla="*/ 1 w 62"/>
                  <a:gd name="T11" fmla="*/ 1 h 124"/>
                  <a:gd name="T12" fmla="*/ 1 w 62"/>
                  <a:gd name="T13" fmla="*/ 1 h 124"/>
                  <a:gd name="T14" fmla="*/ 1 w 62"/>
                  <a:gd name="T15" fmla="*/ 1 h 124"/>
                  <a:gd name="T16" fmla="*/ 1 w 62"/>
                  <a:gd name="T17" fmla="*/ 1 h 124"/>
                  <a:gd name="T18" fmla="*/ 1 w 62"/>
                  <a:gd name="T19" fmla="*/ 1 h 124"/>
                  <a:gd name="T20" fmla="*/ 1 w 62"/>
                  <a:gd name="T21" fmla="*/ 1 h 124"/>
                  <a:gd name="T22" fmla="*/ 1 w 62"/>
                  <a:gd name="T23" fmla="*/ 0 h 124"/>
                  <a:gd name="T24" fmla="*/ 1 w 62"/>
                  <a:gd name="T25" fmla="*/ 0 h 124"/>
                  <a:gd name="T26" fmla="*/ 1 w 62"/>
                  <a:gd name="T27" fmla="*/ 1 h 124"/>
                  <a:gd name="T28" fmla="*/ 1 w 62"/>
                  <a:gd name="T29" fmla="*/ 1 h 124"/>
                  <a:gd name="T30" fmla="*/ 1 w 62"/>
                  <a:gd name="T31" fmla="*/ 1 h 124"/>
                  <a:gd name="T32" fmla="*/ 1 w 62"/>
                  <a:gd name="T33" fmla="*/ 1 h 124"/>
                  <a:gd name="T34" fmla="*/ 1 w 62"/>
                  <a:gd name="T35" fmla="*/ 1 h 124"/>
                  <a:gd name="T36" fmla="*/ 1 w 62"/>
                  <a:gd name="T37" fmla="*/ 1 h 124"/>
                  <a:gd name="T38" fmla="*/ 1 w 62"/>
                  <a:gd name="T39" fmla="*/ 1 h 124"/>
                  <a:gd name="T40" fmla="*/ 0 w 62"/>
                  <a:gd name="T41" fmla="*/ 1 h 124"/>
                  <a:gd name="T42" fmla="*/ 0 w 62"/>
                  <a:gd name="T43" fmla="*/ 1 h 124"/>
                  <a:gd name="T44" fmla="*/ 1 w 62"/>
                  <a:gd name="T45" fmla="*/ 1 h 124"/>
                  <a:gd name="T46" fmla="*/ 1 w 62"/>
                  <a:gd name="T47" fmla="*/ 1 h 124"/>
                  <a:gd name="T48" fmla="*/ 1 w 62"/>
                  <a:gd name="T49" fmla="*/ 1 h 124"/>
                  <a:gd name="T50" fmla="*/ 1 w 62"/>
                  <a:gd name="T51" fmla="*/ 1 h 1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124"/>
                  <a:gd name="T80" fmla="*/ 62 w 62"/>
                  <a:gd name="T81" fmla="*/ 124 h 1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124">
                    <a:moveTo>
                      <a:pt x="10" y="124"/>
                    </a:moveTo>
                    <a:lnTo>
                      <a:pt x="20" y="112"/>
                    </a:lnTo>
                    <a:lnTo>
                      <a:pt x="32" y="99"/>
                    </a:lnTo>
                    <a:lnTo>
                      <a:pt x="42" y="85"/>
                    </a:lnTo>
                    <a:lnTo>
                      <a:pt x="50" y="70"/>
                    </a:lnTo>
                    <a:lnTo>
                      <a:pt x="57" y="57"/>
                    </a:lnTo>
                    <a:lnTo>
                      <a:pt x="60" y="40"/>
                    </a:lnTo>
                    <a:lnTo>
                      <a:pt x="62" y="25"/>
                    </a:lnTo>
                    <a:lnTo>
                      <a:pt x="60" y="8"/>
                    </a:lnTo>
                    <a:lnTo>
                      <a:pt x="59" y="6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15"/>
                    </a:lnTo>
                    <a:lnTo>
                      <a:pt x="48" y="28"/>
                    </a:lnTo>
                    <a:lnTo>
                      <a:pt x="43" y="43"/>
                    </a:lnTo>
                    <a:lnTo>
                      <a:pt x="38" y="57"/>
                    </a:lnTo>
                    <a:lnTo>
                      <a:pt x="30" y="72"/>
                    </a:lnTo>
                    <a:lnTo>
                      <a:pt x="20" y="85"/>
                    </a:lnTo>
                    <a:lnTo>
                      <a:pt x="10" y="99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3" y="121"/>
                    </a:lnTo>
                    <a:lnTo>
                      <a:pt x="6" y="124"/>
                    </a:lnTo>
                    <a:lnTo>
                      <a:pt x="1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62"/>
              <p:cNvSpPr>
                <a:spLocks/>
              </p:cNvSpPr>
              <p:nvPr/>
            </p:nvSpPr>
            <p:spPr bwMode="auto">
              <a:xfrm>
                <a:off x="1701" y="2739"/>
                <a:ext cx="12" cy="12"/>
              </a:xfrm>
              <a:custGeom>
                <a:avLst/>
                <a:gdLst>
                  <a:gd name="T0" fmla="*/ 1 w 23"/>
                  <a:gd name="T1" fmla="*/ 0 h 25"/>
                  <a:gd name="T2" fmla="*/ 1 w 23"/>
                  <a:gd name="T3" fmla="*/ 0 h 25"/>
                  <a:gd name="T4" fmla="*/ 1 w 23"/>
                  <a:gd name="T5" fmla="*/ 0 h 25"/>
                  <a:gd name="T6" fmla="*/ 1 w 23"/>
                  <a:gd name="T7" fmla="*/ 0 h 25"/>
                  <a:gd name="T8" fmla="*/ 1 w 23"/>
                  <a:gd name="T9" fmla="*/ 0 h 25"/>
                  <a:gd name="T10" fmla="*/ 1 w 23"/>
                  <a:gd name="T11" fmla="*/ 0 h 25"/>
                  <a:gd name="T12" fmla="*/ 1 w 23"/>
                  <a:gd name="T13" fmla="*/ 0 h 25"/>
                  <a:gd name="T14" fmla="*/ 1 w 23"/>
                  <a:gd name="T15" fmla="*/ 0 h 25"/>
                  <a:gd name="T16" fmla="*/ 1 w 23"/>
                  <a:gd name="T17" fmla="*/ 0 h 25"/>
                  <a:gd name="T18" fmla="*/ 1 w 23"/>
                  <a:gd name="T19" fmla="*/ 0 h 25"/>
                  <a:gd name="T20" fmla="*/ 1 w 23"/>
                  <a:gd name="T21" fmla="*/ 0 h 25"/>
                  <a:gd name="T22" fmla="*/ 1 w 23"/>
                  <a:gd name="T23" fmla="*/ 0 h 25"/>
                  <a:gd name="T24" fmla="*/ 1 w 23"/>
                  <a:gd name="T25" fmla="*/ 0 h 25"/>
                  <a:gd name="T26" fmla="*/ 1 w 23"/>
                  <a:gd name="T27" fmla="*/ 0 h 25"/>
                  <a:gd name="T28" fmla="*/ 1 w 23"/>
                  <a:gd name="T29" fmla="*/ 0 h 25"/>
                  <a:gd name="T30" fmla="*/ 1 w 23"/>
                  <a:gd name="T31" fmla="*/ 0 h 25"/>
                  <a:gd name="T32" fmla="*/ 1 w 23"/>
                  <a:gd name="T33" fmla="*/ 0 h 25"/>
                  <a:gd name="T34" fmla="*/ 1 w 23"/>
                  <a:gd name="T35" fmla="*/ 0 h 25"/>
                  <a:gd name="T36" fmla="*/ 0 w 23"/>
                  <a:gd name="T37" fmla="*/ 0 h 25"/>
                  <a:gd name="T38" fmla="*/ 0 w 23"/>
                  <a:gd name="T39" fmla="*/ 0 h 25"/>
                  <a:gd name="T40" fmla="*/ 0 w 23"/>
                  <a:gd name="T41" fmla="*/ 0 h 25"/>
                  <a:gd name="T42" fmla="*/ 1 w 23"/>
                  <a:gd name="T43" fmla="*/ 0 h 25"/>
                  <a:gd name="T44" fmla="*/ 1 w 23"/>
                  <a:gd name="T45" fmla="*/ 0 h 25"/>
                  <a:gd name="T46" fmla="*/ 1 w 23"/>
                  <a:gd name="T47" fmla="*/ 0 h 25"/>
                  <a:gd name="T48" fmla="*/ 1 w 23"/>
                  <a:gd name="T49" fmla="*/ 0 h 25"/>
                  <a:gd name="T50" fmla="*/ 1 w 23"/>
                  <a:gd name="T51" fmla="*/ 0 h 25"/>
                  <a:gd name="T52" fmla="*/ 1 w 23"/>
                  <a:gd name="T53" fmla="*/ 0 h 25"/>
                  <a:gd name="T54" fmla="*/ 1 w 23"/>
                  <a:gd name="T55" fmla="*/ 0 h 25"/>
                  <a:gd name="T56" fmla="*/ 1 w 23"/>
                  <a:gd name="T57" fmla="*/ 0 h 25"/>
                  <a:gd name="T58" fmla="*/ 1 w 23"/>
                  <a:gd name="T59" fmla="*/ 0 h 25"/>
                  <a:gd name="T60" fmla="*/ 1 w 23"/>
                  <a:gd name="T61" fmla="*/ 0 h 25"/>
                  <a:gd name="T62" fmla="*/ 1 w 23"/>
                  <a:gd name="T63" fmla="*/ 0 h 25"/>
                  <a:gd name="T64" fmla="*/ 1 w 23"/>
                  <a:gd name="T65" fmla="*/ 0 h 25"/>
                  <a:gd name="T66" fmla="*/ 1 w 23"/>
                  <a:gd name="T67" fmla="*/ 0 h 25"/>
                  <a:gd name="T68" fmla="*/ 1 w 23"/>
                  <a:gd name="T69" fmla="*/ 0 h 25"/>
                  <a:gd name="T70" fmla="*/ 1 w 23"/>
                  <a:gd name="T71" fmla="*/ 0 h 25"/>
                  <a:gd name="T72" fmla="*/ 1 w 23"/>
                  <a:gd name="T73" fmla="*/ 0 h 25"/>
                  <a:gd name="T74" fmla="*/ 1 w 23"/>
                  <a:gd name="T75" fmla="*/ 0 h 25"/>
                  <a:gd name="T76" fmla="*/ 1 w 23"/>
                  <a:gd name="T77" fmla="*/ 0 h 25"/>
                  <a:gd name="T78" fmla="*/ 1 w 23"/>
                  <a:gd name="T79" fmla="*/ 0 h 25"/>
                  <a:gd name="T80" fmla="*/ 1 w 23"/>
                  <a:gd name="T81" fmla="*/ 0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5"/>
                  <a:gd name="T125" fmla="*/ 23 w 23"/>
                  <a:gd name="T126" fmla="*/ 25 h 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5">
                    <a:moveTo>
                      <a:pt x="23" y="15"/>
                    </a:moveTo>
                    <a:lnTo>
                      <a:pt x="23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3" y="15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3" y="17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63"/>
              <p:cNvSpPr>
                <a:spLocks/>
              </p:cNvSpPr>
              <p:nvPr/>
            </p:nvSpPr>
            <p:spPr bwMode="auto">
              <a:xfrm>
                <a:off x="1698" y="2749"/>
                <a:ext cx="24" cy="73"/>
              </a:xfrm>
              <a:custGeom>
                <a:avLst/>
                <a:gdLst>
                  <a:gd name="T0" fmla="*/ 0 w 47"/>
                  <a:gd name="T1" fmla="*/ 1 h 146"/>
                  <a:gd name="T2" fmla="*/ 1 w 47"/>
                  <a:gd name="T3" fmla="*/ 1 h 146"/>
                  <a:gd name="T4" fmla="*/ 1 w 47"/>
                  <a:gd name="T5" fmla="*/ 1 h 146"/>
                  <a:gd name="T6" fmla="*/ 1 w 47"/>
                  <a:gd name="T7" fmla="*/ 1 h 146"/>
                  <a:gd name="T8" fmla="*/ 1 w 47"/>
                  <a:gd name="T9" fmla="*/ 1 h 146"/>
                  <a:gd name="T10" fmla="*/ 1 w 47"/>
                  <a:gd name="T11" fmla="*/ 1 h 146"/>
                  <a:gd name="T12" fmla="*/ 1 w 47"/>
                  <a:gd name="T13" fmla="*/ 1 h 146"/>
                  <a:gd name="T14" fmla="*/ 1 w 47"/>
                  <a:gd name="T15" fmla="*/ 1 h 146"/>
                  <a:gd name="T16" fmla="*/ 1 w 47"/>
                  <a:gd name="T17" fmla="*/ 1 h 146"/>
                  <a:gd name="T18" fmla="*/ 1 w 47"/>
                  <a:gd name="T19" fmla="*/ 1 h 146"/>
                  <a:gd name="T20" fmla="*/ 1 w 47"/>
                  <a:gd name="T21" fmla="*/ 1 h 146"/>
                  <a:gd name="T22" fmla="*/ 1 w 47"/>
                  <a:gd name="T23" fmla="*/ 1 h 146"/>
                  <a:gd name="T24" fmla="*/ 1 w 47"/>
                  <a:gd name="T25" fmla="*/ 1 h 146"/>
                  <a:gd name="T26" fmla="*/ 1 w 47"/>
                  <a:gd name="T27" fmla="*/ 1 h 146"/>
                  <a:gd name="T28" fmla="*/ 1 w 47"/>
                  <a:gd name="T29" fmla="*/ 1 h 146"/>
                  <a:gd name="T30" fmla="*/ 1 w 47"/>
                  <a:gd name="T31" fmla="*/ 0 h 146"/>
                  <a:gd name="T32" fmla="*/ 0 w 47"/>
                  <a:gd name="T33" fmla="*/ 1 h 146"/>
                  <a:gd name="T34" fmla="*/ 0 w 47"/>
                  <a:gd name="T35" fmla="*/ 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146"/>
                  <a:gd name="T56" fmla="*/ 47 w 47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146">
                    <a:moveTo>
                      <a:pt x="0" y="2"/>
                    </a:moveTo>
                    <a:lnTo>
                      <a:pt x="5" y="37"/>
                    </a:lnTo>
                    <a:lnTo>
                      <a:pt x="14" y="70"/>
                    </a:lnTo>
                    <a:lnTo>
                      <a:pt x="25" y="106"/>
                    </a:lnTo>
                    <a:lnTo>
                      <a:pt x="39" y="139"/>
                    </a:lnTo>
                    <a:lnTo>
                      <a:pt x="41" y="141"/>
                    </a:lnTo>
                    <a:lnTo>
                      <a:pt x="46" y="144"/>
                    </a:lnTo>
                    <a:lnTo>
                      <a:pt x="47" y="146"/>
                    </a:lnTo>
                    <a:lnTo>
                      <a:pt x="47" y="144"/>
                    </a:lnTo>
                    <a:lnTo>
                      <a:pt x="37" y="111"/>
                    </a:lnTo>
                    <a:lnTo>
                      <a:pt x="27" y="77"/>
                    </a:lnTo>
                    <a:lnTo>
                      <a:pt x="17" y="44"/>
                    </a:lnTo>
                    <a:lnTo>
                      <a:pt x="12" y="8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4"/>
              <p:cNvSpPr>
                <a:spLocks/>
              </p:cNvSpPr>
              <p:nvPr/>
            </p:nvSpPr>
            <p:spPr bwMode="auto">
              <a:xfrm>
                <a:off x="1754" y="2688"/>
                <a:ext cx="21" cy="38"/>
              </a:xfrm>
              <a:custGeom>
                <a:avLst/>
                <a:gdLst>
                  <a:gd name="T0" fmla="*/ 0 w 42"/>
                  <a:gd name="T1" fmla="*/ 1 h 75"/>
                  <a:gd name="T2" fmla="*/ 1 w 42"/>
                  <a:gd name="T3" fmla="*/ 1 h 75"/>
                  <a:gd name="T4" fmla="*/ 1 w 42"/>
                  <a:gd name="T5" fmla="*/ 1 h 75"/>
                  <a:gd name="T6" fmla="*/ 1 w 42"/>
                  <a:gd name="T7" fmla="*/ 1 h 75"/>
                  <a:gd name="T8" fmla="*/ 1 w 42"/>
                  <a:gd name="T9" fmla="*/ 1 h 75"/>
                  <a:gd name="T10" fmla="*/ 1 w 42"/>
                  <a:gd name="T11" fmla="*/ 1 h 75"/>
                  <a:gd name="T12" fmla="*/ 1 w 42"/>
                  <a:gd name="T13" fmla="*/ 1 h 75"/>
                  <a:gd name="T14" fmla="*/ 1 w 42"/>
                  <a:gd name="T15" fmla="*/ 1 h 75"/>
                  <a:gd name="T16" fmla="*/ 1 w 42"/>
                  <a:gd name="T17" fmla="*/ 1 h 75"/>
                  <a:gd name="T18" fmla="*/ 1 w 42"/>
                  <a:gd name="T19" fmla="*/ 1 h 75"/>
                  <a:gd name="T20" fmla="*/ 1 w 42"/>
                  <a:gd name="T21" fmla="*/ 1 h 75"/>
                  <a:gd name="T22" fmla="*/ 1 w 42"/>
                  <a:gd name="T23" fmla="*/ 1 h 75"/>
                  <a:gd name="T24" fmla="*/ 1 w 42"/>
                  <a:gd name="T25" fmla="*/ 1 h 75"/>
                  <a:gd name="T26" fmla="*/ 1 w 42"/>
                  <a:gd name="T27" fmla="*/ 1 h 75"/>
                  <a:gd name="T28" fmla="*/ 1 w 42"/>
                  <a:gd name="T29" fmla="*/ 1 h 75"/>
                  <a:gd name="T30" fmla="*/ 1 w 42"/>
                  <a:gd name="T31" fmla="*/ 1 h 75"/>
                  <a:gd name="T32" fmla="*/ 1 w 42"/>
                  <a:gd name="T33" fmla="*/ 1 h 75"/>
                  <a:gd name="T34" fmla="*/ 1 w 42"/>
                  <a:gd name="T35" fmla="*/ 0 h 75"/>
                  <a:gd name="T36" fmla="*/ 1 w 42"/>
                  <a:gd name="T37" fmla="*/ 0 h 75"/>
                  <a:gd name="T38" fmla="*/ 0 w 42"/>
                  <a:gd name="T39" fmla="*/ 0 h 75"/>
                  <a:gd name="T40" fmla="*/ 0 w 42"/>
                  <a:gd name="T41" fmla="*/ 1 h 75"/>
                  <a:gd name="T42" fmla="*/ 0 w 42"/>
                  <a:gd name="T43" fmla="*/ 1 h 7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75"/>
                  <a:gd name="T68" fmla="*/ 42 w 42"/>
                  <a:gd name="T69" fmla="*/ 75 h 7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75">
                    <a:moveTo>
                      <a:pt x="0" y="3"/>
                    </a:moveTo>
                    <a:lnTo>
                      <a:pt x="5" y="23"/>
                    </a:lnTo>
                    <a:lnTo>
                      <a:pt x="14" y="40"/>
                    </a:lnTo>
                    <a:lnTo>
                      <a:pt x="24" y="57"/>
                    </a:lnTo>
                    <a:lnTo>
                      <a:pt x="35" y="72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2" y="74"/>
                    </a:lnTo>
                    <a:lnTo>
                      <a:pt x="40" y="70"/>
                    </a:lnTo>
                    <a:lnTo>
                      <a:pt x="34" y="57"/>
                    </a:lnTo>
                    <a:lnTo>
                      <a:pt x="25" y="44"/>
                    </a:lnTo>
                    <a:lnTo>
                      <a:pt x="20" y="28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1749" y="2722"/>
                <a:ext cx="24" cy="24"/>
              </a:xfrm>
              <a:custGeom>
                <a:avLst/>
                <a:gdLst>
                  <a:gd name="T0" fmla="*/ 1 w 47"/>
                  <a:gd name="T1" fmla="*/ 0 h 47"/>
                  <a:gd name="T2" fmla="*/ 1 w 47"/>
                  <a:gd name="T3" fmla="*/ 1 h 47"/>
                  <a:gd name="T4" fmla="*/ 1 w 47"/>
                  <a:gd name="T5" fmla="*/ 1 h 47"/>
                  <a:gd name="T6" fmla="*/ 1 w 47"/>
                  <a:gd name="T7" fmla="*/ 1 h 47"/>
                  <a:gd name="T8" fmla="*/ 0 w 47"/>
                  <a:gd name="T9" fmla="*/ 1 h 47"/>
                  <a:gd name="T10" fmla="*/ 0 w 47"/>
                  <a:gd name="T11" fmla="*/ 1 h 47"/>
                  <a:gd name="T12" fmla="*/ 1 w 47"/>
                  <a:gd name="T13" fmla="*/ 1 h 47"/>
                  <a:gd name="T14" fmla="*/ 1 w 47"/>
                  <a:gd name="T15" fmla="*/ 1 h 47"/>
                  <a:gd name="T16" fmla="*/ 1 w 47"/>
                  <a:gd name="T17" fmla="*/ 1 h 47"/>
                  <a:gd name="T18" fmla="*/ 1 w 47"/>
                  <a:gd name="T19" fmla="*/ 1 h 47"/>
                  <a:gd name="T20" fmla="*/ 1 w 47"/>
                  <a:gd name="T21" fmla="*/ 1 h 47"/>
                  <a:gd name="T22" fmla="*/ 1 w 47"/>
                  <a:gd name="T23" fmla="*/ 1 h 47"/>
                  <a:gd name="T24" fmla="*/ 1 w 47"/>
                  <a:gd name="T25" fmla="*/ 1 h 47"/>
                  <a:gd name="T26" fmla="*/ 1 w 47"/>
                  <a:gd name="T27" fmla="*/ 1 h 47"/>
                  <a:gd name="T28" fmla="*/ 1 w 47"/>
                  <a:gd name="T29" fmla="*/ 1 h 47"/>
                  <a:gd name="T30" fmla="*/ 1 w 47"/>
                  <a:gd name="T31" fmla="*/ 1 h 47"/>
                  <a:gd name="T32" fmla="*/ 1 w 47"/>
                  <a:gd name="T33" fmla="*/ 1 h 47"/>
                  <a:gd name="T34" fmla="*/ 1 w 47"/>
                  <a:gd name="T35" fmla="*/ 1 h 47"/>
                  <a:gd name="T36" fmla="*/ 1 w 47"/>
                  <a:gd name="T37" fmla="*/ 1 h 47"/>
                  <a:gd name="T38" fmla="*/ 1 w 47"/>
                  <a:gd name="T39" fmla="*/ 0 h 47"/>
                  <a:gd name="T40" fmla="*/ 1 w 47"/>
                  <a:gd name="T41" fmla="*/ 0 h 47"/>
                  <a:gd name="T42" fmla="*/ 1 w 47"/>
                  <a:gd name="T43" fmla="*/ 0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47"/>
                  <a:gd name="T68" fmla="*/ 47 w 47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47">
                    <a:moveTo>
                      <a:pt x="33" y="0"/>
                    </a:moveTo>
                    <a:lnTo>
                      <a:pt x="23" y="7"/>
                    </a:lnTo>
                    <a:lnTo>
                      <a:pt x="15" y="15"/>
                    </a:lnTo>
                    <a:lnTo>
                      <a:pt x="6" y="24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47"/>
                    </a:lnTo>
                    <a:lnTo>
                      <a:pt x="17" y="44"/>
                    </a:lnTo>
                    <a:lnTo>
                      <a:pt x="20" y="40"/>
                    </a:lnTo>
                    <a:lnTo>
                      <a:pt x="25" y="35"/>
                    </a:lnTo>
                    <a:lnTo>
                      <a:pt x="28" y="32"/>
                    </a:lnTo>
                    <a:lnTo>
                      <a:pt x="32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7" y="15"/>
                    </a:lnTo>
                    <a:lnTo>
                      <a:pt x="47" y="10"/>
                    </a:lnTo>
                    <a:lnTo>
                      <a:pt x="43" y="5"/>
                    </a:lnTo>
                    <a:lnTo>
                      <a:pt x="3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1749" y="2741"/>
                <a:ext cx="21" cy="13"/>
              </a:xfrm>
              <a:custGeom>
                <a:avLst/>
                <a:gdLst>
                  <a:gd name="T0" fmla="*/ 1 w 40"/>
                  <a:gd name="T1" fmla="*/ 0 h 27"/>
                  <a:gd name="T2" fmla="*/ 1 w 40"/>
                  <a:gd name="T3" fmla="*/ 0 h 27"/>
                  <a:gd name="T4" fmla="*/ 1 w 40"/>
                  <a:gd name="T5" fmla="*/ 0 h 27"/>
                  <a:gd name="T6" fmla="*/ 1 w 40"/>
                  <a:gd name="T7" fmla="*/ 0 h 27"/>
                  <a:gd name="T8" fmla="*/ 1 w 40"/>
                  <a:gd name="T9" fmla="*/ 0 h 27"/>
                  <a:gd name="T10" fmla="*/ 1 w 40"/>
                  <a:gd name="T11" fmla="*/ 0 h 27"/>
                  <a:gd name="T12" fmla="*/ 1 w 40"/>
                  <a:gd name="T13" fmla="*/ 0 h 27"/>
                  <a:gd name="T14" fmla="*/ 1 w 40"/>
                  <a:gd name="T15" fmla="*/ 0 h 27"/>
                  <a:gd name="T16" fmla="*/ 1 w 40"/>
                  <a:gd name="T17" fmla="*/ 0 h 27"/>
                  <a:gd name="T18" fmla="*/ 1 w 40"/>
                  <a:gd name="T19" fmla="*/ 0 h 27"/>
                  <a:gd name="T20" fmla="*/ 1 w 40"/>
                  <a:gd name="T21" fmla="*/ 0 h 27"/>
                  <a:gd name="T22" fmla="*/ 1 w 40"/>
                  <a:gd name="T23" fmla="*/ 0 h 27"/>
                  <a:gd name="T24" fmla="*/ 1 w 40"/>
                  <a:gd name="T25" fmla="*/ 0 h 27"/>
                  <a:gd name="T26" fmla="*/ 1 w 40"/>
                  <a:gd name="T27" fmla="*/ 0 h 27"/>
                  <a:gd name="T28" fmla="*/ 0 w 40"/>
                  <a:gd name="T29" fmla="*/ 0 h 27"/>
                  <a:gd name="T30" fmla="*/ 0 w 40"/>
                  <a:gd name="T31" fmla="*/ 0 h 27"/>
                  <a:gd name="T32" fmla="*/ 0 w 40"/>
                  <a:gd name="T33" fmla="*/ 0 h 27"/>
                  <a:gd name="T34" fmla="*/ 1 w 40"/>
                  <a:gd name="T35" fmla="*/ 0 h 27"/>
                  <a:gd name="T36" fmla="*/ 1 w 40"/>
                  <a:gd name="T37" fmla="*/ 0 h 27"/>
                  <a:gd name="T38" fmla="*/ 1 w 40"/>
                  <a:gd name="T39" fmla="*/ 0 h 27"/>
                  <a:gd name="T40" fmla="*/ 1 w 40"/>
                  <a:gd name="T41" fmla="*/ 0 h 27"/>
                  <a:gd name="T42" fmla="*/ 1 w 40"/>
                  <a:gd name="T43" fmla="*/ 0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27"/>
                  <a:gd name="T68" fmla="*/ 40 w 40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27">
                    <a:moveTo>
                      <a:pt x="10" y="15"/>
                    </a:moveTo>
                    <a:lnTo>
                      <a:pt x="17" y="19"/>
                    </a:lnTo>
                    <a:lnTo>
                      <a:pt x="23" y="24"/>
                    </a:lnTo>
                    <a:lnTo>
                      <a:pt x="32" y="25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38" y="24"/>
                    </a:lnTo>
                    <a:lnTo>
                      <a:pt x="35" y="20"/>
                    </a:lnTo>
                    <a:lnTo>
                      <a:pt x="33" y="19"/>
                    </a:lnTo>
                    <a:lnTo>
                      <a:pt x="27" y="14"/>
                    </a:lnTo>
                    <a:lnTo>
                      <a:pt x="20" y="8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7"/>
              <p:cNvSpPr>
                <a:spLocks/>
              </p:cNvSpPr>
              <p:nvPr/>
            </p:nvSpPr>
            <p:spPr bwMode="auto">
              <a:xfrm>
                <a:off x="1750" y="2751"/>
                <a:ext cx="25" cy="123"/>
              </a:xfrm>
              <a:custGeom>
                <a:avLst/>
                <a:gdLst>
                  <a:gd name="T0" fmla="*/ 1 w 49"/>
                  <a:gd name="T1" fmla="*/ 0 h 247"/>
                  <a:gd name="T2" fmla="*/ 1 w 49"/>
                  <a:gd name="T3" fmla="*/ 0 h 247"/>
                  <a:gd name="T4" fmla="*/ 1 w 49"/>
                  <a:gd name="T5" fmla="*/ 0 h 247"/>
                  <a:gd name="T6" fmla="*/ 0 w 49"/>
                  <a:gd name="T7" fmla="*/ 0 h 247"/>
                  <a:gd name="T8" fmla="*/ 0 w 49"/>
                  <a:gd name="T9" fmla="*/ 0 h 247"/>
                  <a:gd name="T10" fmla="*/ 1 w 49"/>
                  <a:gd name="T11" fmla="*/ 0 h 247"/>
                  <a:gd name="T12" fmla="*/ 1 w 49"/>
                  <a:gd name="T13" fmla="*/ 0 h 247"/>
                  <a:gd name="T14" fmla="*/ 1 w 49"/>
                  <a:gd name="T15" fmla="*/ 0 h 247"/>
                  <a:gd name="T16" fmla="*/ 1 w 49"/>
                  <a:gd name="T17" fmla="*/ 0 h 247"/>
                  <a:gd name="T18" fmla="*/ 1 w 49"/>
                  <a:gd name="T19" fmla="*/ 0 h 247"/>
                  <a:gd name="T20" fmla="*/ 1 w 49"/>
                  <a:gd name="T21" fmla="*/ 0 h 247"/>
                  <a:gd name="T22" fmla="*/ 1 w 49"/>
                  <a:gd name="T23" fmla="*/ 0 h 247"/>
                  <a:gd name="T24" fmla="*/ 1 w 49"/>
                  <a:gd name="T25" fmla="*/ 0 h 247"/>
                  <a:gd name="T26" fmla="*/ 1 w 49"/>
                  <a:gd name="T27" fmla="*/ 0 h 247"/>
                  <a:gd name="T28" fmla="*/ 1 w 49"/>
                  <a:gd name="T29" fmla="*/ 0 h 247"/>
                  <a:gd name="T30" fmla="*/ 1 w 49"/>
                  <a:gd name="T31" fmla="*/ 0 h 247"/>
                  <a:gd name="T32" fmla="*/ 1 w 49"/>
                  <a:gd name="T33" fmla="*/ 0 h 247"/>
                  <a:gd name="T34" fmla="*/ 1 w 49"/>
                  <a:gd name="T35" fmla="*/ 0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247"/>
                  <a:gd name="T56" fmla="*/ 49 w 49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247">
                    <a:moveTo>
                      <a:pt x="37" y="0"/>
                    </a:moveTo>
                    <a:lnTo>
                      <a:pt x="17" y="57"/>
                    </a:lnTo>
                    <a:lnTo>
                      <a:pt x="5" y="116"/>
                    </a:lnTo>
                    <a:lnTo>
                      <a:pt x="0" y="177"/>
                    </a:lnTo>
                    <a:lnTo>
                      <a:pt x="0" y="237"/>
                    </a:lnTo>
                    <a:lnTo>
                      <a:pt x="2" y="241"/>
                    </a:lnTo>
                    <a:lnTo>
                      <a:pt x="5" y="244"/>
                    </a:lnTo>
                    <a:lnTo>
                      <a:pt x="9" y="247"/>
                    </a:lnTo>
                    <a:lnTo>
                      <a:pt x="10" y="247"/>
                    </a:lnTo>
                    <a:lnTo>
                      <a:pt x="17" y="187"/>
                    </a:lnTo>
                    <a:lnTo>
                      <a:pt x="22" y="128"/>
                    </a:lnTo>
                    <a:lnTo>
                      <a:pt x="32" y="71"/>
                    </a:lnTo>
                    <a:lnTo>
                      <a:pt x="49" y="12"/>
                    </a:lnTo>
                    <a:lnTo>
                      <a:pt x="47" y="9"/>
                    </a:lnTo>
                    <a:lnTo>
                      <a:pt x="44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8"/>
              <p:cNvSpPr>
                <a:spLocks/>
              </p:cNvSpPr>
              <p:nvPr/>
            </p:nvSpPr>
            <p:spPr bwMode="auto">
              <a:xfrm>
                <a:off x="1652" y="2749"/>
                <a:ext cx="65" cy="105"/>
              </a:xfrm>
              <a:custGeom>
                <a:avLst/>
                <a:gdLst>
                  <a:gd name="T0" fmla="*/ 0 w 131"/>
                  <a:gd name="T1" fmla="*/ 1 h 210"/>
                  <a:gd name="T2" fmla="*/ 0 w 131"/>
                  <a:gd name="T3" fmla="*/ 1 h 210"/>
                  <a:gd name="T4" fmla="*/ 0 w 131"/>
                  <a:gd name="T5" fmla="*/ 1 h 210"/>
                  <a:gd name="T6" fmla="*/ 0 w 131"/>
                  <a:gd name="T7" fmla="*/ 1 h 210"/>
                  <a:gd name="T8" fmla="*/ 0 w 131"/>
                  <a:gd name="T9" fmla="*/ 1 h 210"/>
                  <a:gd name="T10" fmla="*/ 0 w 131"/>
                  <a:gd name="T11" fmla="*/ 1 h 210"/>
                  <a:gd name="T12" fmla="*/ 0 w 131"/>
                  <a:gd name="T13" fmla="*/ 1 h 210"/>
                  <a:gd name="T14" fmla="*/ 0 w 131"/>
                  <a:gd name="T15" fmla="*/ 1 h 210"/>
                  <a:gd name="T16" fmla="*/ 0 w 131"/>
                  <a:gd name="T17" fmla="*/ 1 h 210"/>
                  <a:gd name="T18" fmla="*/ 0 w 131"/>
                  <a:gd name="T19" fmla="*/ 1 h 210"/>
                  <a:gd name="T20" fmla="*/ 0 w 131"/>
                  <a:gd name="T21" fmla="*/ 1 h 210"/>
                  <a:gd name="T22" fmla="*/ 0 w 131"/>
                  <a:gd name="T23" fmla="*/ 1 h 210"/>
                  <a:gd name="T24" fmla="*/ 0 w 131"/>
                  <a:gd name="T25" fmla="*/ 1 h 210"/>
                  <a:gd name="T26" fmla="*/ 0 w 131"/>
                  <a:gd name="T27" fmla="*/ 1 h 210"/>
                  <a:gd name="T28" fmla="*/ 0 w 131"/>
                  <a:gd name="T29" fmla="*/ 1 h 210"/>
                  <a:gd name="T30" fmla="*/ 0 w 131"/>
                  <a:gd name="T31" fmla="*/ 1 h 210"/>
                  <a:gd name="T32" fmla="*/ 0 w 131"/>
                  <a:gd name="T33" fmla="*/ 1 h 210"/>
                  <a:gd name="T34" fmla="*/ 0 w 131"/>
                  <a:gd name="T35" fmla="*/ 1 h 210"/>
                  <a:gd name="T36" fmla="*/ 0 w 131"/>
                  <a:gd name="T37" fmla="*/ 1 h 210"/>
                  <a:gd name="T38" fmla="*/ 0 w 131"/>
                  <a:gd name="T39" fmla="*/ 1 h 210"/>
                  <a:gd name="T40" fmla="*/ 0 w 131"/>
                  <a:gd name="T41" fmla="*/ 1 h 210"/>
                  <a:gd name="T42" fmla="*/ 0 w 131"/>
                  <a:gd name="T43" fmla="*/ 1 h 210"/>
                  <a:gd name="T44" fmla="*/ 0 w 131"/>
                  <a:gd name="T45" fmla="*/ 0 h 210"/>
                  <a:gd name="T46" fmla="*/ 0 w 131"/>
                  <a:gd name="T47" fmla="*/ 0 h 210"/>
                  <a:gd name="T48" fmla="*/ 0 w 131"/>
                  <a:gd name="T49" fmla="*/ 1 h 210"/>
                  <a:gd name="T50" fmla="*/ 0 w 131"/>
                  <a:gd name="T51" fmla="*/ 1 h 2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10"/>
                  <a:gd name="T80" fmla="*/ 131 w 131"/>
                  <a:gd name="T81" fmla="*/ 210 h 2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10">
                    <a:moveTo>
                      <a:pt x="0" y="3"/>
                    </a:moveTo>
                    <a:lnTo>
                      <a:pt x="11" y="30"/>
                    </a:lnTo>
                    <a:lnTo>
                      <a:pt x="25" y="59"/>
                    </a:lnTo>
                    <a:lnTo>
                      <a:pt x="38" y="86"/>
                    </a:lnTo>
                    <a:lnTo>
                      <a:pt x="52" y="113"/>
                    </a:lnTo>
                    <a:lnTo>
                      <a:pt x="67" y="139"/>
                    </a:lnTo>
                    <a:lnTo>
                      <a:pt x="84" y="165"/>
                    </a:lnTo>
                    <a:lnTo>
                      <a:pt x="104" y="188"/>
                    </a:lnTo>
                    <a:lnTo>
                      <a:pt x="127" y="208"/>
                    </a:lnTo>
                    <a:lnTo>
                      <a:pt x="131" y="210"/>
                    </a:lnTo>
                    <a:lnTo>
                      <a:pt x="131" y="207"/>
                    </a:lnTo>
                    <a:lnTo>
                      <a:pt x="129" y="203"/>
                    </a:lnTo>
                    <a:lnTo>
                      <a:pt x="127" y="200"/>
                    </a:lnTo>
                    <a:lnTo>
                      <a:pt x="107" y="178"/>
                    </a:lnTo>
                    <a:lnTo>
                      <a:pt x="90" y="155"/>
                    </a:lnTo>
                    <a:lnTo>
                      <a:pt x="75" y="131"/>
                    </a:lnTo>
                    <a:lnTo>
                      <a:pt x="60" y="107"/>
                    </a:lnTo>
                    <a:lnTo>
                      <a:pt x="47" y="82"/>
                    </a:lnTo>
                    <a:lnTo>
                      <a:pt x="33" y="57"/>
                    </a:lnTo>
                    <a:lnTo>
                      <a:pt x="22" y="32"/>
                    </a:lnTo>
                    <a:lnTo>
                      <a:pt x="8" y="7"/>
                    </a:lnTo>
                    <a:lnTo>
                      <a:pt x="6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69"/>
              <p:cNvSpPr>
                <a:spLocks/>
              </p:cNvSpPr>
              <p:nvPr/>
            </p:nvSpPr>
            <p:spPr bwMode="auto">
              <a:xfrm>
                <a:off x="1760" y="2917"/>
                <a:ext cx="99" cy="82"/>
              </a:xfrm>
              <a:custGeom>
                <a:avLst/>
                <a:gdLst>
                  <a:gd name="T0" fmla="*/ 0 w 196"/>
                  <a:gd name="T1" fmla="*/ 0 h 165"/>
                  <a:gd name="T2" fmla="*/ 1 w 196"/>
                  <a:gd name="T3" fmla="*/ 0 h 165"/>
                  <a:gd name="T4" fmla="*/ 1 w 196"/>
                  <a:gd name="T5" fmla="*/ 0 h 165"/>
                  <a:gd name="T6" fmla="*/ 1 w 196"/>
                  <a:gd name="T7" fmla="*/ 0 h 165"/>
                  <a:gd name="T8" fmla="*/ 1 w 196"/>
                  <a:gd name="T9" fmla="*/ 0 h 165"/>
                  <a:gd name="T10" fmla="*/ 1 w 196"/>
                  <a:gd name="T11" fmla="*/ 0 h 165"/>
                  <a:gd name="T12" fmla="*/ 1 w 196"/>
                  <a:gd name="T13" fmla="*/ 0 h 165"/>
                  <a:gd name="T14" fmla="*/ 1 w 196"/>
                  <a:gd name="T15" fmla="*/ 0 h 165"/>
                  <a:gd name="T16" fmla="*/ 1 w 196"/>
                  <a:gd name="T17" fmla="*/ 0 h 165"/>
                  <a:gd name="T18" fmla="*/ 1 w 196"/>
                  <a:gd name="T19" fmla="*/ 0 h 165"/>
                  <a:gd name="T20" fmla="*/ 1 w 196"/>
                  <a:gd name="T21" fmla="*/ 0 h 165"/>
                  <a:gd name="T22" fmla="*/ 1 w 196"/>
                  <a:gd name="T23" fmla="*/ 0 h 165"/>
                  <a:gd name="T24" fmla="*/ 1 w 196"/>
                  <a:gd name="T25" fmla="*/ 0 h 165"/>
                  <a:gd name="T26" fmla="*/ 1 w 196"/>
                  <a:gd name="T27" fmla="*/ 0 h 165"/>
                  <a:gd name="T28" fmla="*/ 1 w 196"/>
                  <a:gd name="T29" fmla="*/ 0 h 165"/>
                  <a:gd name="T30" fmla="*/ 1 w 196"/>
                  <a:gd name="T31" fmla="*/ 0 h 165"/>
                  <a:gd name="T32" fmla="*/ 1 w 196"/>
                  <a:gd name="T33" fmla="*/ 0 h 165"/>
                  <a:gd name="T34" fmla="*/ 1 w 196"/>
                  <a:gd name="T35" fmla="*/ 0 h 165"/>
                  <a:gd name="T36" fmla="*/ 1 w 196"/>
                  <a:gd name="T37" fmla="*/ 0 h 165"/>
                  <a:gd name="T38" fmla="*/ 1 w 196"/>
                  <a:gd name="T39" fmla="*/ 0 h 165"/>
                  <a:gd name="T40" fmla="*/ 1 w 196"/>
                  <a:gd name="T41" fmla="*/ 0 h 165"/>
                  <a:gd name="T42" fmla="*/ 1 w 196"/>
                  <a:gd name="T43" fmla="*/ 0 h 165"/>
                  <a:gd name="T44" fmla="*/ 1 w 196"/>
                  <a:gd name="T45" fmla="*/ 0 h 165"/>
                  <a:gd name="T46" fmla="*/ 1 w 196"/>
                  <a:gd name="T47" fmla="*/ 0 h 165"/>
                  <a:gd name="T48" fmla="*/ 1 w 196"/>
                  <a:gd name="T49" fmla="*/ 0 h 165"/>
                  <a:gd name="T50" fmla="*/ 1 w 196"/>
                  <a:gd name="T51" fmla="*/ 0 h 165"/>
                  <a:gd name="T52" fmla="*/ 1 w 196"/>
                  <a:gd name="T53" fmla="*/ 0 h 165"/>
                  <a:gd name="T54" fmla="*/ 1 w 196"/>
                  <a:gd name="T55" fmla="*/ 0 h 165"/>
                  <a:gd name="T56" fmla="*/ 1 w 196"/>
                  <a:gd name="T57" fmla="*/ 0 h 165"/>
                  <a:gd name="T58" fmla="*/ 1 w 196"/>
                  <a:gd name="T59" fmla="*/ 0 h 165"/>
                  <a:gd name="T60" fmla="*/ 1 w 196"/>
                  <a:gd name="T61" fmla="*/ 0 h 165"/>
                  <a:gd name="T62" fmla="*/ 1 w 196"/>
                  <a:gd name="T63" fmla="*/ 0 h 165"/>
                  <a:gd name="T64" fmla="*/ 1 w 196"/>
                  <a:gd name="T65" fmla="*/ 0 h 165"/>
                  <a:gd name="T66" fmla="*/ 1 w 196"/>
                  <a:gd name="T67" fmla="*/ 0 h 165"/>
                  <a:gd name="T68" fmla="*/ 1 w 196"/>
                  <a:gd name="T69" fmla="*/ 0 h 165"/>
                  <a:gd name="T70" fmla="*/ 1 w 196"/>
                  <a:gd name="T71" fmla="*/ 0 h 165"/>
                  <a:gd name="T72" fmla="*/ 1 w 196"/>
                  <a:gd name="T73" fmla="*/ 0 h 165"/>
                  <a:gd name="T74" fmla="*/ 1 w 196"/>
                  <a:gd name="T75" fmla="*/ 0 h 165"/>
                  <a:gd name="T76" fmla="*/ 1 w 196"/>
                  <a:gd name="T77" fmla="*/ 0 h 165"/>
                  <a:gd name="T78" fmla="*/ 1 w 196"/>
                  <a:gd name="T79" fmla="*/ 0 h 165"/>
                  <a:gd name="T80" fmla="*/ 1 w 196"/>
                  <a:gd name="T81" fmla="*/ 0 h 165"/>
                  <a:gd name="T82" fmla="*/ 1 w 196"/>
                  <a:gd name="T83" fmla="*/ 0 h 165"/>
                  <a:gd name="T84" fmla="*/ 1 w 196"/>
                  <a:gd name="T85" fmla="*/ 0 h 165"/>
                  <a:gd name="T86" fmla="*/ 1 w 196"/>
                  <a:gd name="T87" fmla="*/ 0 h 165"/>
                  <a:gd name="T88" fmla="*/ 1 w 196"/>
                  <a:gd name="T89" fmla="*/ 0 h 165"/>
                  <a:gd name="T90" fmla="*/ 1 w 196"/>
                  <a:gd name="T91" fmla="*/ 0 h 165"/>
                  <a:gd name="T92" fmla="*/ 1 w 196"/>
                  <a:gd name="T93" fmla="*/ 0 h 165"/>
                  <a:gd name="T94" fmla="*/ 0 w 196"/>
                  <a:gd name="T95" fmla="*/ 0 h 165"/>
                  <a:gd name="T96" fmla="*/ 0 w 196"/>
                  <a:gd name="T97" fmla="*/ 0 h 165"/>
                  <a:gd name="T98" fmla="*/ 0 w 196"/>
                  <a:gd name="T99" fmla="*/ 0 h 1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"/>
                  <a:gd name="T151" fmla="*/ 0 h 165"/>
                  <a:gd name="T152" fmla="*/ 196 w 196"/>
                  <a:gd name="T153" fmla="*/ 165 h 1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" h="165">
                    <a:moveTo>
                      <a:pt x="0" y="2"/>
                    </a:moveTo>
                    <a:lnTo>
                      <a:pt x="8" y="20"/>
                    </a:lnTo>
                    <a:lnTo>
                      <a:pt x="16" y="39"/>
                    </a:lnTo>
                    <a:lnTo>
                      <a:pt x="23" y="57"/>
                    </a:lnTo>
                    <a:lnTo>
                      <a:pt x="33" y="74"/>
                    </a:lnTo>
                    <a:lnTo>
                      <a:pt x="42" y="93"/>
                    </a:lnTo>
                    <a:lnTo>
                      <a:pt x="52" y="109"/>
                    </a:lnTo>
                    <a:lnTo>
                      <a:pt x="63" y="126"/>
                    </a:lnTo>
                    <a:lnTo>
                      <a:pt x="77" y="141"/>
                    </a:lnTo>
                    <a:lnTo>
                      <a:pt x="92" y="153"/>
                    </a:lnTo>
                    <a:lnTo>
                      <a:pt x="107" y="162"/>
                    </a:lnTo>
                    <a:lnTo>
                      <a:pt x="124" y="165"/>
                    </a:lnTo>
                    <a:lnTo>
                      <a:pt x="141" y="165"/>
                    </a:lnTo>
                    <a:lnTo>
                      <a:pt x="158" y="160"/>
                    </a:lnTo>
                    <a:lnTo>
                      <a:pt x="173" y="151"/>
                    </a:lnTo>
                    <a:lnTo>
                      <a:pt x="186" y="140"/>
                    </a:lnTo>
                    <a:lnTo>
                      <a:pt x="196" y="123"/>
                    </a:lnTo>
                    <a:lnTo>
                      <a:pt x="196" y="118"/>
                    </a:lnTo>
                    <a:lnTo>
                      <a:pt x="191" y="111"/>
                    </a:lnTo>
                    <a:lnTo>
                      <a:pt x="184" y="108"/>
                    </a:lnTo>
                    <a:lnTo>
                      <a:pt x="178" y="108"/>
                    </a:lnTo>
                    <a:lnTo>
                      <a:pt x="171" y="113"/>
                    </a:lnTo>
                    <a:lnTo>
                      <a:pt x="164" y="118"/>
                    </a:lnTo>
                    <a:lnTo>
                      <a:pt x="159" y="123"/>
                    </a:lnTo>
                    <a:lnTo>
                      <a:pt x="153" y="128"/>
                    </a:lnTo>
                    <a:lnTo>
                      <a:pt x="146" y="133"/>
                    </a:lnTo>
                    <a:lnTo>
                      <a:pt x="139" y="138"/>
                    </a:lnTo>
                    <a:lnTo>
                      <a:pt x="132" y="141"/>
                    </a:lnTo>
                    <a:lnTo>
                      <a:pt x="124" y="143"/>
                    </a:lnTo>
                    <a:lnTo>
                      <a:pt x="114" y="145"/>
                    </a:lnTo>
                    <a:lnTo>
                      <a:pt x="105" y="143"/>
                    </a:lnTo>
                    <a:lnTo>
                      <a:pt x="97" y="140"/>
                    </a:lnTo>
                    <a:lnTo>
                      <a:pt x="89" y="135"/>
                    </a:lnTo>
                    <a:lnTo>
                      <a:pt x="82" y="130"/>
                    </a:lnTo>
                    <a:lnTo>
                      <a:pt x="75" y="121"/>
                    </a:lnTo>
                    <a:lnTo>
                      <a:pt x="68" y="114"/>
                    </a:lnTo>
                    <a:lnTo>
                      <a:pt x="63" y="108"/>
                    </a:lnTo>
                    <a:lnTo>
                      <a:pt x="55" y="96"/>
                    </a:lnTo>
                    <a:lnTo>
                      <a:pt x="47" y="84"/>
                    </a:lnTo>
                    <a:lnTo>
                      <a:pt x="40" y="71"/>
                    </a:lnTo>
                    <a:lnTo>
                      <a:pt x="33" y="57"/>
                    </a:lnTo>
                    <a:lnTo>
                      <a:pt x="26" y="44"/>
                    </a:lnTo>
                    <a:lnTo>
                      <a:pt x="20" y="30"/>
                    </a:lnTo>
                    <a:lnTo>
                      <a:pt x="13" y="19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0"/>
              <p:cNvSpPr>
                <a:spLocks/>
              </p:cNvSpPr>
              <p:nvPr/>
            </p:nvSpPr>
            <p:spPr bwMode="auto">
              <a:xfrm>
                <a:off x="1729" y="2928"/>
                <a:ext cx="19" cy="73"/>
              </a:xfrm>
              <a:custGeom>
                <a:avLst/>
                <a:gdLst>
                  <a:gd name="T0" fmla="*/ 1 w 37"/>
                  <a:gd name="T1" fmla="*/ 1 h 146"/>
                  <a:gd name="T2" fmla="*/ 1 w 37"/>
                  <a:gd name="T3" fmla="*/ 1 h 146"/>
                  <a:gd name="T4" fmla="*/ 1 w 37"/>
                  <a:gd name="T5" fmla="*/ 1 h 146"/>
                  <a:gd name="T6" fmla="*/ 1 w 37"/>
                  <a:gd name="T7" fmla="*/ 1 h 146"/>
                  <a:gd name="T8" fmla="*/ 1 w 37"/>
                  <a:gd name="T9" fmla="*/ 1 h 146"/>
                  <a:gd name="T10" fmla="*/ 0 w 37"/>
                  <a:gd name="T11" fmla="*/ 1 h 146"/>
                  <a:gd name="T12" fmla="*/ 1 w 37"/>
                  <a:gd name="T13" fmla="*/ 1 h 146"/>
                  <a:gd name="T14" fmla="*/ 1 w 37"/>
                  <a:gd name="T15" fmla="*/ 1 h 146"/>
                  <a:gd name="T16" fmla="*/ 1 w 37"/>
                  <a:gd name="T17" fmla="*/ 1 h 146"/>
                  <a:gd name="T18" fmla="*/ 1 w 37"/>
                  <a:gd name="T19" fmla="*/ 1 h 146"/>
                  <a:gd name="T20" fmla="*/ 1 w 37"/>
                  <a:gd name="T21" fmla="*/ 1 h 146"/>
                  <a:gd name="T22" fmla="*/ 1 w 37"/>
                  <a:gd name="T23" fmla="*/ 1 h 146"/>
                  <a:gd name="T24" fmla="*/ 1 w 37"/>
                  <a:gd name="T25" fmla="*/ 1 h 146"/>
                  <a:gd name="T26" fmla="*/ 1 w 37"/>
                  <a:gd name="T27" fmla="*/ 1 h 146"/>
                  <a:gd name="T28" fmla="*/ 1 w 37"/>
                  <a:gd name="T29" fmla="*/ 1 h 146"/>
                  <a:gd name="T30" fmla="*/ 1 w 37"/>
                  <a:gd name="T31" fmla="*/ 1 h 146"/>
                  <a:gd name="T32" fmla="*/ 1 w 37"/>
                  <a:gd name="T33" fmla="*/ 1 h 146"/>
                  <a:gd name="T34" fmla="*/ 1 w 37"/>
                  <a:gd name="T35" fmla="*/ 1 h 146"/>
                  <a:gd name="T36" fmla="*/ 1 w 37"/>
                  <a:gd name="T37" fmla="*/ 1 h 146"/>
                  <a:gd name="T38" fmla="*/ 1 w 37"/>
                  <a:gd name="T39" fmla="*/ 1 h 146"/>
                  <a:gd name="T40" fmla="*/ 1 w 37"/>
                  <a:gd name="T41" fmla="*/ 1 h 146"/>
                  <a:gd name="T42" fmla="*/ 1 w 37"/>
                  <a:gd name="T43" fmla="*/ 1 h 146"/>
                  <a:gd name="T44" fmla="*/ 1 w 37"/>
                  <a:gd name="T45" fmla="*/ 1 h 146"/>
                  <a:gd name="T46" fmla="*/ 1 w 37"/>
                  <a:gd name="T47" fmla="*/ 1 h 146"/>
                  <a:gd name="T48" fmla="*/ 1 w 37"/>
                  <a:gd name="T49" fmla="*/ 1 h 146"/>
                  <a:gd name="T50" fmla="*/ 1 w 37"/>
                  <a:gd name="T51" fmla="*/ 1 h 146"/>
                  <a:gd name="T52" fmla="*/ 1 w 37"/>
                  <a:gd name="T53" fmla="*/ 1 h 146"/>
                  <a:gd name="T54" fmla="*/ 1 w 37"/>
                  <a:gd name="T55" fmla="*/ 0 h 146"/>
                  <a:gd name="T56" fmla="*/ 1 w 37"/>
                  <a:gd name="T57" fmla="*/ 1 h 146"/>
                  <a:gd name="T58" fmla="*/ 1 w 37"/>
                  <a:gd name="T59" fmla="*/ 1 h 14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"/>
                  <a:gd name="T91" fmla="*/ 0 h 146"/>
                  <a:gd name="T92" fmla="*/ 37 w 37"/>
                  <a:gd name="T93" fmla="*/ 146 h 14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" h="146">
                    <a:moveTo>
                      <a:pt x="19" y="2"/>
                    </a:moveTo>
                    <a:lnTo>
                      <a:pt x="14" y="24"/>
                    </a:lnTo>
                    <a:lnTo>
                      <a:pt x="10" y="45"/>
                    </a:lnTo>
                    <a:lnTo>
                      <a:pt x="5" y="69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2" y="123"/>
                    </a:lnTo>
                    <a:lnTo>
                      <a:pt x="9" y="136"/>
                    </a:lnTo>
                    <a:lnTo>
                      <a:pt x="21" y="145"/>
                    </a:lnTo>
                    <a:lnTo>
                      <a:pt x="24" y="146"/>
                    </a:lnTo>
                    <a:lnTo>
                      <a:pt x="27" y="145"/>
                    </a:lnTo>
                    <a:lnTo>
                      <a:pt x="27" y="141"/>
                    </a:lnTo>
                    <a:lnTo>
                      <a:pt x="26" y="138"/>
                    </a:lnTo>
                    <a:lnTo>
                      <a:pt x="24" y="134"/>
                    </a:lnTo>
                    <a:lnTo>
                      <a:pt x="24" y="136"/>
                    </a:lnTo>
                    <a:lnTo>
                      <a:pt x="27" y="140"/>
                    </a:lnTo>
                    <a:lnTo>
                      <a:pt x="27" y="136"/>
                    </a:lnTo>
                    <a:lnTo>
                      <a:pt x="26" y="131"/>
                    </a:lnTo>
                    <a:lnTo>
                      <a:pt x="26" y="126"/>
                    </a:lnTo>
                    <a:lnTo>
                      <a:pt x="24" y="121"/>
                    </a:lnTo>
                    <a:lnTo>
                      <a:pt x="24" y="116"/>
                    </a:lnTo>
                    <a:lnTo>
                      <a:pt x="26" y="92"/>
                    </a:lnTo>
                    <a:lnTo>
                      <a:pt x="29" y="67"/>
                    </a:lnTo>
                    <a:lnTo>
                      <a:pt x="34" y="42"/>
                    </a:lnTo>
                    <a:lnTo>
                      <a:pt x="37" y="17"/>
                    </a:lnTo>
                    <a:lnTo>
                      <a:pt x="36" y="10"/>
                    </a:lnTo>
                    <a:lnTo>
                      <a:pt x="29" y="3"/>
                    </a:lnTo>
                    <a:lnTo>
                      <a:pt x="2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1"/>
              <p:cNvSpPr>
                <a:spLocks/>
              </p:cNvSpPr>
              <p:nvPr/>
            </p:nvSpPr>
            <p:spPr bwMode="auto">
              <a:xfrm>
                <a:off x="1745" y="2973"/>
                <a:ext cx="19" cy="76"/>
              </a:xfrm>
              <a:custGeom>
                <a:avLst/>
                <a:gdLst>
                  <a:gd name="T0" fmla="*/ 1 w 37"/>
                  <a:gd name="T1" fmla="*/ 1 h 151"/>
                  <a:gd name="T2" fmla="*/ 1 w 37"/>
                  <a:gd name="T3" fmla="*/ 1 h 151"/>
                  <a:gd name="T4" fmla="*/ 1 w 37"/>
                  <a:gd name="T5" fmla="*/ 1 h 151"/>
                  <a:gd name="T6" fmla="*/ 0 w 37"/>
                  <a:gd name="T7" fmla="*/ 1 h 151"/>
                  <a:gd name="T8" fmla="*/ 0 w 37"/>
                  <a:gd name="T9" fmla="*/ 1 h 151"/>
                  <a:gd name="T10" fmla="*/ 1 w 37"/>
                  <a:gd name="T11" fmla="*/ 1 h 151"/>
                  <a:gd name="T12" fmla="*/ 1 w 37"/>
                  <a:gd name="T13" fmla="*/ 1 h 151"/>
                  <a:gd name="T14" fmla="*/ 1 w 37"/>
                  <a:gd name="T15" fmla="*/ 1 h 151"/>
                  <a:gd name="T16" fmla="*/ 1 w 37"/>
                  <a:gd name="T17" fmla="*/ 1 h 151"/>
                  <a:gd name="T18" fmla="*/ 1 w 37"/>
                  <a:gd name="T19" fmla="*/ 1 h 151"/>
                  <a:gd name="T20" fmla="*/ 1 w 37"/>
                  <a:gd name="T21" fmla="*/ 1 h 151"/>
                  <a:gd name="T22" fmla="*/ 1 w 37"/>
                  <a:gd name="T23" fmla="*/ 1 h 151"/>
                  <a:gd name="T24" fmla="*/ 1 w 37"/>
                  <a:gd name="T25" fmla="*/ 1 h 151"/>
                  <a:gd name="T26" fmla="*/ 1 w 37"/>
                  <a:gd name="T27" fmla="*/ 1 h 151"/>
                  <a:gd name="T28" fmla="*/ 1 w 37"/>
                  <a:gd name="T29" fmla="*/ 1 h 151"/>
                  <a:gd name="T30" fmla="*/ 1 w 37"/>
                  <a:gd name="T31" fmla="*/ 0 h 151"/>
                  <a:gd name="T32" fmla="*/ 1 w 37"/>
                  <a:gd name="T33" fmla="*/ 1 h 151"/>
                  <a:gd name="T34" fmla="*/ 1 w 37"/>
                  <a:gd name="T35" fmla="*/ 1 h 1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51"/>
                  <a:gd name="T56" fmla="*/ 37 w 37"/>
                  <a:gd name="T57" fmla="*/ 151 h 1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51">
                    <a:moveTo>
                      <a:pt x="22" y="1"/>
                    </a:moveTo>
                    <a:lnTo>
                      <a:pt x="10" y="35"/>
                    </a:lnTo>
                    <a:lnTo>
                      <a:pt x="4" y="69"/>
                    </a:lnTo>
                    <a:lnTo>
                      <a:pt x="0" y="104"/>
                    </a:lnTo>
                    <a:lnTo>
                      <a:pt x="0" y="139"/>
                    </a:lnTo>
                    <a:lnTo>
                      <a:pt x="2" y="144"/>
                    </a:lnTo>
                    <a:lnTo>
                      <a:pt x="7" y="148"/>
                    </a:lnTo>
                    <a:lnTo>
                      <a:pt x="10" y="151"/>
                    </a:lnTo>
                    <a:lnTo>
                      <a:pt x="12" y="149"/>
                    </a:lnTo>
                    <a:lnTo>
                      <a:pt x="15" y="116"/>
                    </a:lnTo>
                    <a:lnTo>
                      <a:pt x="19" y="82"/>
                    </a:lnTo>
                    <a:lnTo>
                      <a:pt x="26" y="49"/>
                    </a:lnTo>
                    <a:lnTo>
                      <a:pt x="37" y="15"/>
                    </a:lnTo>
                    <a:lnTo>
                      <a:pt x="36" y="10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2"/>
              <p:cNvSpPr>
                <a:spLocks/>
              </p:cNvSpPr>
              <p:nvPr/>
            </p:nvSpPr>
            <p:spPr bwMode="auto">
              <a:xfrm>
                <a:off x="1848" y="2988"/>
                <a:ext cx="93" cy="148"/>
              </a:xfrm>
              <a:custGeom>
                <a:avLst/>
                <a:gdLst>
                  <a:gd name="T0" fmla="*/ 0 w 187"/>
                  <a:gd name="T1" fmla="*/ 0 h 298"/>
                  <a:gd name="T2" fmla="*/ 0 w 187"/>
                  <a:gd name="T3" fmla="*/ 0 h 298"/>
                  <a:gd name="T4" fmla="*/ 0 w 187"/>
                  <a:gd name="T5" fmla="*/ 0 h 298"/>
                  <a:gd name="T6" fmla="*/ 0 w 187"/>
                  <a:gd name="T7" fmla="*/ 0 h 298"/>
                  <a:gd name="T8" fmla="*/ 0 w 187"/>
                  <a:gd name="T9" fmla="*/ 0 h 298"/>
                  <a:gd name="T10" fmla="*/ 0 w 187"/>
                  <a:gd name="T11" fmla="*/ 0 h 298"/>
                  <a:gd name="T12" fmla="*/ 0 w 187"/>
                  <a:gd name="T13" fmla="*/ 0 h 298"/>
                  <a:gd name="T14" fmla="*/ 0 w 187"/>
                  <a:gd name="T15" fmla="*/ 0 h 298"/>
                  <a:gd name="T16" fmla="*/ 0 w 187"/>
                  <a:gd name="T17" fmla="*/ 0 h 298"/>
                  <a:gd name="T18" fmla="*/ 0 w 187"/>
                  <a:gd name="T19" fmla="*/ 0 h 298"/>
                  <a:gd name="T20" fmla="*/ 0 w 187"/>
                  <a:gd name="T21" fmla="*/ 0 h 298"/>
                  <a:gd name="T22" fmla="*/ 0 w 187"/>
                  <a:gd name="T23" fmla="*/ 0 h 298"/>
                  <a:gd name="T24" fmla="*/ 0 w 187"/>
                  <a:gd name="T25" fmla="*/ 0 h 298"/>
                  <a:gd name="T26" fmla="*/ 0 w 187"/>
                  <a:gd name="T27" fmla="*/ 0 h 298"/>
                  <a:gd name="T28" fmla="*/ 0 w 187"/>
                  <a:gd name="T29" fmla="*/ 0 h 298"/>
                  <a:gd name="T30" fmla="*/ 0 w 187"/>
                  <a:gd name="T31" fmla="*/ 0 h 298"/>
                  <a:gd name="T32" fmla="*/ 0 w 187"/>
                  <a:gd name="T33" fmla="*/ 0 h 298"/>
                  <a:gd name="T34" fmla="*/ 0 w 187"/>
                  <a:gd name="T35" fmla="*/ 0 h 298"/>
                  <a:gd name="T36" fmla="*/ 0 w 187"/>
                  <a:gd name="T37" fmla="*/ 0 h 298"/>
                  <a:gd name="T38" fmla="*/ 0 w 187"/>
                  <a:gd name="T39" fmla="*/ 0 h 298"/>
                  <a:gd name="T40" fmla="*/ 0 w 187"/>
                  <a:gd name="T41" fmla="*/ 0 h 298"/>
                  <a:gd name="T42" fmla="*/ 0 w 187"/>
                  <a:gd name="T43" fmla="*/ 0 h 298"/>
                  <a:gd name="T44" fmla="*/ 0 w 187"/>
                  <a:gd name="T45" fmla="*/ 0 h 298"/>
                  <a:gd name="T46" fmla="*/ 0 w 187"/>
                  <a:gd name="T47" fmla="*/ 0 h 298"/>
                  <a:gd name="T48" fmla="*/ 0 w 187"/>
                  <a:gd name="T49" fmla="*/ 0 h 298"/>
                  <a:gd name="T50" fmla="*/ 0 w 187"/>
                  <a:gd name="T51" fmla="*/ 0 h 298"/>
                  <a:gd name="T52" fmla="*/ 0 w 187"/>
                  <a:gd name="T53" fmla="*/ 0 h 298"/>
                  <a:gd name="T54" fmla="*/ 0 w 187"/>
                  <a:gd name="T55" fmla="*/ 0 h 298"/>
                  <a:gd name="T56" fmla="*/ 0 w 187"/>
                  <a:gd name="T57" fmla="*/ 0 h 298"/>
                  <a:gd name="T58" fmla="*/ 0 w 187"/>
                  <a:gd name="T59" fmla="*/ 0 h 298"/>
                  <a:gd name="T60" fmla="*/ 0 w 187"/>
                  <a:gd name="T61" fmla="*/ 0 h 298"/>
                  <a:gd name="T62" fmla="*/ 0 w 187"/>
                  <a:gd name="T63" fmla="*/ 0 h 298"/>
                  <a:gd name="T64" fmla="*/ 0 w 187"/>
                  <a:gd name="T65" fmla="*/ 0 h 298"/>
                  <a:gd name="T66" fmla="*/ 0 w 187"/>
                  <a:gd name="T67" fmla="*/ 0 h 298"/>
                  <a:gd name="T68" fmla="*/ 0 w 187"/>
                  <a:gd name="T69" fmla="*/ 0 h 298"/>
                  <a:gd name="T70" fmla="*/ 0 w 187"/>
                  <a:gd name="T71" fmla="*/ 0 h 298"/>
                  <a:gd name="T72" fmla="*/ 0 w 187"/>
                  <a:gd name="T73" fmla="*/ 0 h 298"/>
                  <a:gd name="T74" fmla="*/ 0 w 187"/>
                  <a:gd name="T75" fmla="*/ 0 h 2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7"/>
                  <a:gd name="T115" fmla="*/ 0 h 298"/>
                  <a:gd name="T116" fmla="*/ 187 w 187"/>
                  <a:gd name="T117" fmla="*/ 298 h 29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7" h="298">
                    <a:moveTo>
                      <a:pt x="0" y="2"/>
                    </a:moveTo>
                    <a:lnTo>
                      <a:pt x="4" y="51"/>
                    </a:lnTo>
                    <a:lnTo>
                      <a:pt x="2" y="100"/>
                    </a:lnTo>
                    <a:lnTo>
                      <a:pt x="4" y="148"/>
                    </a:lnTo>
                    <a:lnTo>
                      <a:pt x="14" y="195"/>
                    </a:lnTo>
                    <a:lnTo>
                      <a:pt x="26" y="216"/>
                    </a:lnTo>
                    <a:lnTo>
                      <a:pt x="42" y="231"/>
                    </a:lnTo>
                    <a:lnTo>
                      <a:pt x="63" y="242"/>
                    </a:lnTo>
                    <a:lnTo>
                      <a:pt x="86" y="253"/>
                    </a:lnTo>
                    <a:lnTo>
                      <a:pt x="111" y="261"/>
                    </a:lnTo>
                    <a:lnTo>
                      <a:pt x="135" y="269"/>
                    </a:lnTo>
                    <a:lnTo>
                      <a:pt x="157" y="281"/>
                    </a:lnTo>
                    <a:lnTo>
                      <a:pt x="174" y="295"/>
                    </a:lnTo>
                    <a:lnTo>
                      <a:pt x="179" y="298"/>
                    </a:lnTo>
                    <a:lnTo>
                      <a:pt x="184" y="298"/>
                    </a:lnTo>
                    <a:lnTo>
                      <a:pt x="187" y="296"/>
                    </a:lnTo>
                    <a:lnTo>
                      <a:pt x="184" y="289"/>
                    </a:lnTo>
                    <a:lnTo>
                      <a:pt x="172" y="276"/>
                    </a:lnTo>
                    <a:lnTo>
                      <a:pt x="160" y="266"/>
                    </a:lnTo>
                    <a:lnTo>
                      <a:pt x="147" y="256"/>
                    </a:lnTo>
                    <a:lnTo>
                      <a:pt x="133" y="249"/>
                    </a:lnTo>
                    <a:lnTo>
                      <a:pt x="118" y="242"/>
                    </a:lnTo>
                    <a:lnTo>
                      <a:pt x="103" y="237"/>
                    </a:lnTo>
                    <a:lnTo>
                      <a:pt x="88" y="232"/>
                    </a:lnTo>
                    <a:lnTo>
                      <a:pt x="71" y="227"/>
                    </a:lnTo>
                    <a:lnTo>
                      <a:pt x="46" y="214"/>
                    </a:lnTo>
                    <a:lnTo>
                      <a:pt x="31" y="192"/>
                    </a:lnTo>
                    <a:lnTo>
                      <a:pt x="22" y="165"/>
                    </a:lnTo>
                    <a:lnTo>
                      <a:pt x="19" y="135"/>
                    </a:lnTo>
                    <a:lnTo>
                      <a:pt x="19" y="101"/>
                    </a:lnTo>
                    <a:lnTo>
                      <a:pt x="19" y="69"/>
                    </a:lnTo>
                    <a:lnTo>
                      <a:pt x="19" y="39"/>
                    </a:lnTo>
                    <a:lnTo>
                      <a:pt x="16" y="14"/>
                    </a:lnTo>
                    <a:lnTo>
                      <a:pt x="12" y="9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1927" y="3131"/>
                <a:ext cx="14" cy="47"/>
              </a:xfrm>
              <a:custGeom>
                <a:avLst/>
                <a:gdLst>
                  <a:gd name="T0" fmla="*/ 0 w 29"/>
                  <a:gd name="T1" fmla="*/ 1 h 92"/>
                  <a:gd name="T2" fmla="*/ 0 w 29"/>
                  <a:gd name="T3" fmla="*/ 1 h 92"/>
                  <a:gd name="T4" fmla="*/ 0 w 29"/>
                  <a:gd name="T5" fmla="*/ 1 h 92"/>
                  <a:gd name="T6" fmla="*/ 0 w 29"/>
                  <a:gd name="T7" fmla="*/ 1 h 92"/>
                  <a:gd name="T8" fmla="*/ 0 w 29"/>
                  <a:gd name="T9" fmla="*/ 1 h 92"/>
                  <a:gd name="T10" fmla="*/ 0 w 29"/>
                  <a:gd name="T11" fmla="*/ 1 h 92"/>
                  <a:gd name="T12" fmla="*/ 0 w 29"/>
                  <a:gd name="T13" fmla="*/ 1 h 92"/>
                  <a:gd name="T14" fmla="*/ 0 w 29"/>
                  <a:gd name="T15" fmla="*/ 1 h 92"/>
                  <a:gd name="T16" fmla="*/ 0 w 29"/>
                  <a:gd name="T17" fmla="*/ 1 h 92"/>
                  <a:gd name="T18" fmla="*/ 0 w 29"/>
                  <a:gd name="T19" fmla="*/ 1 h 92"/>
                  <a:gd name="T20" fmla="*/ 0 w 29"/>
                  <a:gd name="T21" fmla="*/ 1 h 92"/>
                  <a:gd name="T22" fmla="*/ 0 w 29"/>
                  <a:gd name="T23" fmla="*/ 1 h 92"/>
                  <a:gd name="T24" fmla="*/ 0 w 29"/>
                  <a:gd name="T25" fmla="*/ 1 h 92"/>
                  <a:gd name="T26" fmla="*/ 0 w 29"/>
                  <a:gd name="T27" fmla="*/ 1 h 92"/>
                  <a:gd name="T28" fmla="*/ 0 w 29"/>
                  <a:gd name="T29" fmla="*/ 1 h 92"/>
                  <a:gd name="T30" fmla="*/ 0 w 29"/>
                  <a:gd name="T31" fmla="*/ 0 h 92"/>
                  <a:gd name="T32" fmla="*/ 0 w 29"/>
                  <a:gd name="T33" fmla="*/ 1 h 92"/>
                  <a:gd name="T34" fmla="*/ 0 w 29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92"/>
                  <a:gd name="T56" fmla="*/ 29 w 29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92">
                    <a:moveTo>
                      <a:pt x="9" y="5"/>
                    </a:moveTo>
                    <a:lnTo>
                      <a:pt x="16" y="25"/>
                    </a:lnTo>
                    <a:lnTo>
                      <a:pt x="16" y="45"/>
                    </a:lnTo>
                    <a:lnTo>
                      <a:pt x="9" y="64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89"/>
                    </a:lnTo>
                    <a:lnTo>
                      <a:pt x="7" y="92"/>
                    </a:lnTo>
                    <a:lnTo>
                      <a:pt x="9" y="92"/>
                    </a:lnTo>
                    <a:lnTo>
                      <a:pt x="22" y="74"/>
                    </a:lnTo>
                    <a:lnTo>
                      <a:pt x="29" y="54"/>
                    </a:lnTo>
                    <a:lnTo>
                      <a:pt x="27" y="32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1791" y="3012"/>
                <a:ext cx="39" cy="102"/>
              </a:xfrm>
              <a:custGeom>
                <a:avLst/>
                <a:gdLst>
                  <a:gd name="T0" fmla="*/ 0 w 77"/>
                  <a:gd name="T1" fmla="*/ 1 h 204"/>
                  <a:gd name="T2" fmla="*/ 1 w 77"/>
                  <a:gd name="T3" fmla="*/ 1 h 204"/>
                  <a:gd name="T4" fmla="*/ 1 w 77"/>
                  <a:gd name="T5" fmla="*/ 1 h 204"/>
                  <a:gd name="T6" fmla="*/ 1 w 77"/>
                  <a:gd name="T7" fmla="*/ 1 h 204"/>
                  <a:gd name="T8" fmla="*/ 1 w 77"/>
                  <a:gd name="T9" fmla="*/ 1 h 204"/>
                  <a:gd name="T10" fmla="*/ 1 w 77"/>
                  <a:gd name="T11" fmla="*/ 1 h 204"/>
                  <a:gd name="T12" fmla="*/ 1 w 77"/>
                  <a:gd name="T13" fmla="*/ 1 h 204"/>
                  <a:gd name="T14" fmla="*/ 1 w 77"/>
                  <a:gd name="T15" fmla="*/ 1 h 204"/>
                  <a:gd name="T16" fmla="*/ 1 w 77"/>
                  <a:gd name="T17" fmla="*/ 1 h 204"/>
                  <a:gd name="T18" fmla="*/ 1 w 77"/>
                  <a:gd name="T19" fmla="*/ 1 h 204"/>
                  <a:gd name="T20" fmla="*/ 1 w 77"/>
                  <a:gd name="T21" fmla="*/ 1 h 204"/>
                  <a:gd name="T22" fmla="*/ 1 w 77"/>
                  <a:gd name="T23" fmla="*/ 1 h 204"/>
                  <a:gd name="T24" fmla="*/ 1 w 77"/>
                  <a:gd name="T25" fmla="*/ 1 h 204"/>
                  <a:gd name="T26" fmla="*/ 1 w 77"/>
                  <a:gd name="T27" fmla="*/ 1 h 204"/>
                  <a:gd name="T28" fmla="*/ 1 w 77"/>
                  <a:gd name="T29" fmla="*/ 1 h 204"/>
                  <a:gd name="T30" fmla="*/ 1 w 77"/>
                  <a:gd name="T31" fmla="*/ 1 h 204"/>
                  <a:gd name="T32" fmla="*/ 1 w 77"/>
                  <a:gd name="T33" fmla="*/ 1 h 204"/>
                  <a:gd name="T34" fmla="*/ 1 w 77"/>
                  <a:gd name="T35" fmla="*/ 1 h 204"/>
                  <a:gd name="T36" fmla="*/ 1 w 77"/>
                  <a:gd name="T37" fmla="*/ 1 h 204"/>
                  <a:gd name="T38" fmla="*/ 1 w 77"/>
                  <a:gd name="T39" fmla="*/ 1 h 204"/>
                  <a:gd name="T40" fmla="*/ 1 w 77"/>
                  <a:gd name="T41" fmla="*/ 1 h 204"/>
                  <a:gd name="T42" fmla="*/ 1 w 77"/>
                  <a:gd name="T43" fmla="*/ 1 h 204"/>
                  <a:gd name="T44" fmla="*/ 1 w 77"/>
                  <a:gd name="T45" fmla="*/ 1 h 204"/>
                  <a:gd name="T46" fmla="*/ 1 w 77"/>
                  <a:gd name="T47" fmla="*/ 0 h 204"/>
                  <a:gd name="T48" fmla="*/ 0 w 77"/>
                  <a:gd name="T49" fmla="*/ 1 h 204"/>
                  <a:gd name="T50" fmla="*/ 0 w 77"/>
                  <a:gd name="T51" fmla="*/ 1 h 2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204"/>
                  <a:gd name="T80" fmla="*/ 77 w 77"/>
                  <a:gd name="T81" fmla="*/ 204 h 2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204">
                    <a:moveTo>
                      <a:pt x="0" y="2"/>
                    </a:moveTo>
                    <a:lnTo>
                      <a:pt x="5" y="25"/>
                    </a:lnTo>
                    <a:lnTo>
                      <a:pt x="10" y="51"/>
                    </a:lnTo>
                    <a:lnTo>
                      <a:pt x="17" y="76"/>
                    </a:lnTo>
                    <a:lnTo>
                      <a:pt x="23" y="99"/>
                    </a:lnTo>
                    <a:lnTo>
                      <a:pt x="32" y="124"/>
                    </a:lnTo>
                    <a:lnTo>
                      <a:pt x="40" y="148"/>
                    </a:lnTo>
                    <a:lnTo>
                      <a:pt x="50" y="172"/>
                    </a:lnTo>
                    <a:lnTo>
                      <a:pt x="62" y="193"/>
                    </a:lnTo>
                    <a:lnTo>
                      <a:pt x="65" y="197"/>
                    </a:lnTo>
                    <a:lnTo>
                      <a:pt x="70" y="200"/>
                    </a:lnTo>
                    <a:lnTo>
                      <a:pt x="75" y="204"/>
                    </a:lnTo>
                    <a:lnTo>
                      <a:pt x="77" y="200"/>
                    </a:lnTo>
                    <a:lnTo>
                      <a:pt x="70" y="177"/>
                    </a:lnTo>
                    <a:lnTo>
                      <a:pt x="64" y="153"/>
                    </a:lnTo>
                    <a:lnTo>
                      <a:pt x="55" y="130"/>
                    </a:lnTo>
                    <a:lnTo>
                      <a:pt x="47" y="106"/>
                    </a:lnTo>
                    <a:lnTo>
                      <a:pt x="37" y="82"/>
                    </a:lnTo>
                    <a:lnTo>
                      <a:pt x="28" y="59"/>
                    </a:lnTo>
                    <a:lnTo>
                      <a:pt x="22" y="35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1859" y="3152"/>
                <a:ext cx="64" cy="18"/>
              </a:xfrm>
              <a:custGeom>
                <a:avLst/>
                <a:gdLst>
                  <a:gd name="T0" fmla="*/ 0 w 130"/>
                  <a:gd name="T1" fmla="*/ 0 h 37"/>
                  <a:gd name="T2" fmla="*/ 0 w 130"/>
                  <a:gd name="T3" fmla="*/ 0 h 37"/>
                  <a:gd name="T4" fmla="*/ 0 w 130"/>
                  <a:gd name="T5" fmla="*/ 0 h 37"/>
                  <a:gd name="T6" fmla="*/ 0 w 130"/>
                  <a:gd name="T7" fmla="*/ 0 h 37"/>
                  <a:gd name="T8" fmla="*/ 0 w 130"/>
                  <a:gd name="T9" fmla="*/ 0 h 37"/>
                  <a:gd name="T10" fmla="*/ 0 w 130"/>
                  <a:gd name="T11" fmla="*/ 0 h 37"/>
                  <a:gd name="T12" fmla="*/ 0 w 130"/>
                  <a:gd name="T13" fmla="*/ 0 h 37"/>
                  <a:gd name="T14" fmla="*/ 0 w 130"/>
                  <a:gd name="T15" fmla="*/ 0 h 37"/>
                  <a:gd name="T16" fmla="*/ 0 w 130"/>
                  <a:gd name="T17" fmla="*/ 0 h 37"/>
                  <a:gd name="T18" fmla="*/ 0 w 130"/>
                  <a:gd name="T19" fmla="*/ 0 h 37"/>
                  <a:gd name="T20" fmla="*/ 0 w 130"/>
                  <a:gd name="T21" fmla="*/ 0 h 37"/>
                  <a:gd name="T22" fmla="*/ 0 w 130"/>
                  <a:gd name="T23" fmla="*/ 0 h 37"/>
                  <a:gd name="T24" fmla="*/ 0 w 130"/>
                  <a:gd name="T25" fmla="*/ 0 h 37"/>
                  <a:gd name="T26" fmla="*/ 0 w 130"/>
                  <a:gd name="T27" fmla="*/ 0 h 37"/>
                  <a:gd name="T28" fmla="*/ 0 w 130"/>
                  <a:gd name="T29" fmla="*/ 0 h 37"/>
                  <a:gd name="T30" fmla="*/ 0 w 130"/>
                  <a:gd name="T31" fmla="*/ 0 h 37"/>
                  <a:gd name="T32" fmla="*/ 0 w 130"/>
                  <a:gd name="T33" fmla="*/ 0 h 37"/>
                  <a:gd name="T34" fmla="*/ 0 w 130"/>
                  <a:gd name="T35" fmla="*/ 0 h 37"/>
                  <a:gd name="T36" fmla="*/ 0 w 130"/>
                  <a:gd name="T37" fmla="*/ 0 h 37"/>
                  <a:gd name="T38" fmla="*/ 0 w 130"/>
                  <a:gd name="T39" fmla="*/ 0 h 37"/>
                  <a:gd name="T40" fmla="*/ 0 w 130"/>
                  <a:gd name="T41" fmla="*/ 0 h 37"/>
                  <a:gd name="T42" fmla="*/ 0 w 130"/>
                  <a:gd name="T43" fmla="*/ 0 h 37"/>
                  <a:gd name="T44" fmla="*/ 0 w 130"/>
                  <a:gd name="T45" fmla="*/ 0 h 37"/>
                  <a:gd name="T46" fmla="*/ 0 w 130"/>
                  <a:gd name="T47" fmla="*/ 0 h 37"/>
                  <a:gd name="T48" fmla="*/ 0 w 130"/>
                  <a:gd name="T49" fmla="*/ 0 h 37"/>
                  <a:gd name="T50" fmla="*/ 0 w 130"/>
                  <a:gd name="T51" fmla="*/ 0 h 37"/>
                  <a:gd name="T52" fmla="*/ 0 w 130"/>
                  <a:gd name="T53" fmla="*/ 0 h 37"/>
                  <a:gd name="T54" fmla="*/ 0 w 130"/>
                  <a:gd name="T55" fmla="*/ 0 h 37"/>
                  <a:gd name="T56" fmla="*/ 0 w 130"/>
                  <a:gd name="T57" fmla="*/ 0 h 37"/>
                  <a:gd name="T58" fmla="*/ 0 w 130"/>
                  <a:gd name="T59" fmla="*/ 0 h 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0"/>
                  <a:gd name="T91" fmla="*/ 0 h 37"/>
                  <a:gd name="T92" fmla="*/ 130 w 130"/>
                  <a:gd name="T93" fmla="*/ 37 h 3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0" h="37">
                    <a:moveTo>
                      <a:pt x="9" y="15"/>
                    </a:moveTo>
                    <a:lnTo>
                      <a:pt x="17" y="15"/>
                    </a:lnTo>
                    <a:lnTo>
                      <a:pt x="25" y="15"/>
                    </a:lnTo>
                    <a:lnTo>
                      <a:pt x="36" y="15"/>
                    </a:lnTo>
                    <a:lnTo>
                      <a:pt x="44" y="17"/>
                    </a:lnTo>
                    <a:lnTo>
                      <a:pt x="52" y="17"/>
                    </a:lnTo>
                    <a:lnTo>
                      <a:pt x="61" y="19"/>
                    </a:lnTo>
                    <a:lnTo>
                      <a:pt x="69" y="20"/>
                    </a:lnTo>
                    <a:lnTo>
                      <a:pt x="78" y="22"/>
                    </a:lnTo>
                    <a:lnTo>
                      <a:pt x="89" y="25"/>
                    </a:lnTo>
                    <a:lnTo>
                      <a:pt x="103" y="29"/>
                    </a:lnTo>
                    <a:lnTo>
                      <a:pt x="115" y="34"/>
                    </a:lnTo>
                    <a:lnTo>
                      <a:pt x="126" y="37"/>
                    </a:lnTo>
                    <a:lnTo>
                      <a:pt x="130" y="35"/>
                    </a:lnTo>
                    <a:lnTo>
                      <a:pt x="128" y="30"/>
                    </a:lnTo>
                    <a:lnTo>
                      <a:pt x="125" y="25"/>
                    </a:lnTo>
                    <a:lnTo>
                      <a:pt x="121" y="22"/>
                    </a:lnTo>
                    <a:lnTo>
                      <a:pt x="108" y="15"/>
                    </a:lnTo>
                    <a:lnTo>
                      <a:pt x="94" y="10"/>
                    </a:lnTo>
                    <a:lnTo>
                      <a:pt x="79" y="5"/>
                    </a:lnTo>
                    <a:lnTo>
                      <a:pt x="64" y="2"/>
                    </a:lnTo>
                    <a:lnTo>
                      <a:pt x="47" y="0"/>
                    </a:lnTo>
                    <a:lnTo>
                      <a:pt x="31" y="0"/>
                    </a:lnTo>
                    <a:lnTo>
                      <a:pt x="15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5" y="14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1910" y="3144"/>
                <a:ext cx="56" cy="73"/>
              </a:xfrm>
              <a:custGeom>
                <a:avLst/>
                <a:gdLst>
                  <a:gd name="T0" fmla="*/ 1 w 112"/>
                  <a:gd name="T1" fmla="*/ 1 h 146"/>
                  <a:gd name="T2" fmla="*/ 1 w 112"/>
                  <a:gd name="T3" fmla="*/ 1 h 146"/>
                  <a:gd name="T4" fmla="*/ 1 w 112"/>
                  <a:gd name="T5" fmla="*/ 1 h 146"/>
                  <a:gd name="T6" fmla="*/ 1 w 112"/>
                  <a:gd name="T7" fmla="*/ 1 h 146"/>
                  <a:gd name="T8" fmla="*/ 1 w 112"/>
                  <a:gd name="T9" fmla="*/ 1 h 146"/>
                  <a:gd name="T10" fmla="*/ 1 w 112"/>
                  <a:gd name="T11" fmla="*/ 1 h 146"/>
                  <a:gd name="T12" fmla="*/ 1 w 112"/>
                  <a:gd name="T13" fmla="*/ 1 h 146"/>
                  <a:gd name="T14" fmla="*/ 1 w 112"/>
                  <a:gd name="T15" fmla="*/ 1 h 146"/>
                  <a:gd name="T16" fmla="*/ 1 w 112"/>
                  <a:gd name="T17" fmla="*/ 1 h 146"/>
                  <a:gd name="T18" fmla="*/ 1 w 112"/>
                  <a:gd name="T19" fmla="*/ 1 h 146"/>
                  <a:gd name="T20" fmla="*/ 1 w 112"/>
                  <a:gd name="T21" fmla="*/ 1 h 146"/>
                  <a:gd name="T22" fmla="*/ 1 w 112"/>
                  <a:gd name="T23" fmla="*/ 1 h 146"/>
                  <a:gd name="T24" fmla="*/ 1 w 112"/>
                  <a:gd name="T25" fmla="*/ 1 h 146"/>
                  <a:gd name="T26" fmla="*/ 1 w 112"/>
                  <a:gd name="T27" fmla="*/ 1 h 146"/>
                  <a:gd name="T28" fmla="*/ 1 w 112"/>
                  <a:gd name="T29" fmla="*/ 1 h 146"/>
                  <a:gd name="T30" fmla="*/ 1 w 112"/>
                  <a:gd name="T31" fmla="*/ 1 h 146"/>
                  <a:gd name="T32" fmla="*/ 1 w 112"/>
                  <a:gd name="T33" fmla="*/ 1 h 146"/>
                  <a:gd name="T34" fmla="*/ 0 w 112"/>
                  <a:gd name="T35" fmla="*/ 1 h 146"/>
                  <a:gd name="T36" fmla="*/ 1 w 112"/>
                  <a:gd name="T37" fmla="*/ 1 h 146"/>
                  <a:gd name="T38" fmla="*/ 1 w 112"/>
                  <a:gd name="T39" fmla="*/ 1 h 146"/>
                  <a:gd name="T40" fmla="*/ 1 w 112"/>
                  <a:gd name="T41" fmla="*/ 1 h 146"/>
                  <a:gd name="T42" fmla="*/ 1 w 112"/>
                  <a:gd name="T43" fmla="*/ 1 h 146"/>
                  <a:gd name="T44" fmla="*/ 1 w 112"/>
                  <a:gd name="T45" fmla="*/ 1 h 146"/>
                  <a:gd name="T46" fmla="*/ 1 w 112"/>
                  <a:gd name="T47" fmla="*/ 1 h 146"/>
                  <a:gd name="T48" fmla="*/ 1 w 112"/>
                  <a:gd name="T49" fmla="*/ 1 h 146"/>
                  <a:gd name="T50" fmla="*/ 1 w 112"/>
                  <a:gd name="T51" fmla="*/ 1 h 146"/>
                  <a:gd name="T52" fmla="*/ 1 w 112"/>
                  <a:gd name="T53" fmla="*/ 1 h 146"/>
                  <a:gd name="T54" fmla="*/ 1 w 112"/>
                  <a:gd name="T55" fmla="*/ 1 h 146"/>
                  <a:gd name="T56" fmla="*/ 1 w 112"/>
                  <a:gd name="T57" fmla="*/ 1 h 146"/>
                  <a:gd name="T58" fmla="*/ 1 w 112"/>
                  <a:gd name="T59" fmla="*/ 1 h 146"/>
                  <a:gd name="T60" fmla="*/ 1 w 112"/>
                  <a:gd name="T61" fmla="*/ 1 h 146"/>
                  <a:gd name="T62" fmla="*/ 1 w 112"/>
                  <a:gd name="T63" fmla="*/ 1 h 146"/>
                  <a:gd name="T64" fmla="*/ 1 w 112"/>
                  <a:gd name="T65" fmla="*/ 1 h 146"/>
                  <a:gd name="T66" fmla="*/ 1 w 112"/>
                  <a:gd name="T67" fmla="*/ 1 h 146"/>
                  <a:gd name="T68" fmla="*/ 1 w 112"/>
                  <a:gd name="T69" fmla="*/ 1 h 146"/>
                  <a:gd name="T70" fmla="*/ 1 w 112"/>
                  <a:gd name="T71" fmla="*/ 1 h 146"/>
                  <a:gd name="T72" fmla="*/ 1 w 112"/>
                  <a:gd name="T73" fmla="*/ 0 h 146"/>
                  <a:gd name="T74" fmla="*/ 1 w 112"/>
                  <a:gd name="T75" fmla="*/ 0 h 146"/>
                  <a:gd name="T76" fmla="*/ 1 w 112"/>
                  <a:gd name="T77" fmla="*/ 1 h 146"/>
                  <a:gd name="T78" fmla="*/ 1 w 112"/>
                  <a:gd name="T79" fmla="*/ 1 h 146"/>
                  <a:gd name="T80" fmla="*/ 1 w 112"/>
                  <a:gd name="T81" fmla="*/ 1 h 146"/>
                  <a:gd name="T82" fmla="*/ 1 w 112"/>
                  <a:gd name="T83" fmla="*/ 1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2"/>
                  <a:gd name="T127" fmla="*/ 0 h 146"/>
                  <a:gd name="T128" fmla="*/ 112 w 112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2" h="146">
                    <a:moveTo>
                      <a:pt x="74" y="12"/>
                    </a:moveTo>
                    <a:lnTo>
                      <a:pt x="91" y="29"/>
                    </a:lnTo>
                    <a:lnTo>
                      <a:pt x="97" y="50"/>
                    </a:lnTo>
                    <a:lnTo>
                      <a:pt x="96" y="76"/>
                    </a:lnTo>
                    <a:lnTo>
                      <a:pt x="89" y="99"/>
                    </a:lnTo>
                    <a:lnTo>
                      <a:pt x="82" y="109"/>
                    </a:lnTo>
                    <a:lnTo>
                      <a:pt x="74" y="118"/>
                    </a:lnTo>
                    <a:lnTo>
                      <a:pt x="65" y="124"/>
                    </a:lnTo>
                    <a:lnTo>
                      <a:pt x="54" y="128"/>
                    </a:lnTo>
                    <a:lnTo>
                      <a:pt x="47" y="129"/>
                    </a:lnTo>
                    <a:lnTo>
                      <a:pt x="40" y="129"/>
                    </a:lnTo>
                    <a:lnTo>
                      <a:pt x="33" y="129"/>
                    </a:lnTo>
                    <a:lnTo>
                      <a:pt x="28" y="129"/>
                    </a:lnTo>
                    <a:lnTo>
                      <a:pt x="22" y="128"/>
                    </a:lnTo>
                    <a:lnTo>
                      <a:pt x="15" y="126"/>
                    </a:lnTo>
                    <a:lnTo>
                      <a:pt x="8" y="124"/>
                    </a:lnTo>
                    <a:lnTo>
                      <a:pt x="1" y="123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5" y="129"/>
                    </a:lnTo>
                    <a:lnTo>
                      <a:pt x="7" y="131"/>
                    </a:lnTo>
                    <a:lnTo>
                      <a:pt x="22" y="140"/>
                    </a:lnTo>
                    <a:lnTo>
                      <a:pt x="37" y="145"/>
                    </a:lnTo>
                    <a:lnTo>
                      <a:pt x="52" y="146"/>
                    </a:lnTo>
                    <a:lnTo>
                      <a:pt x="67" y="143"/>
                    </a:lnTo>
                    <a:lnTo>
                      <a:pt x="80" y="136"/>
                    </a:lnTo>
                    <a:lnTo>
                      <a:pt x="92" y="126"/>
                    </a:lnTo>
                    <a:lnTo>
                      <a:pt x="102" y="114"/>
                    </a:lnTo>
                    <a:lnTo>
                      <a:pt x="109" y="98"/>
                    </a:lnTo>
                    <a:lnTo>
                      <a:pt x="112" y="84"/>
                    </a:lnTo>
                    <a:lnTo>
                      <a:pt x="112" y="69"/>
                    </a:lnTo>
                    <a:lnTo>
                      <a:pt x="111" y="54"/>
                    </a:lnTo>
                    <a:lnTo>
                      <a:pt x="107" y="40"/>
                    </a:lnTo>
                    <a:lnTo>
                      <a:pt x="101" y="29"/>
                    </a:lnTo>
                    <a:lnTo>
                      <a:pt x="92" y="17"/>
                    </a:lnTo>
                    <a:lnTo>
                      <a:pt x="82" y="7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7" y="3"/>
                    </a:lnTo>
                    <a:lnTo>
                      <a:pt x="70" y="8"/>
                    </a:ln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1917" y="3170"/>
                <a:ext cx="24" cy="39"/>
              </a:xfrm>
              <a:custGeom>
                <a:avLst/>
                <a:gdLst>
                  <a:gd name="T0" fmla="*/ 0 w 49"/>
                  <a:gd name="T1" fmla="*/ 1 h 77"/>
                  <a:gd name="T2" fmla="*/ 0 w 49"/>
                  <a:gd name="T3" fmla="*/ 1 h 77"/>
                  <a:gd name="T4" fmla="*/ 0 w 49"/>
                  <a:gd name="T5" fmla="*/ 1 h 77"/>
                  <a:gd name="T6" fmla="*/ 0 w 49"/>
                  <a:gd name="T7" fmla="*/ 1 h 77"/>
                  <a:gd name="T8" fmla="*/ 0 w 49"/>
                  <a:gd name="T9" fmla="*/ 1 h 77"/>
                  <a:gd name="T10" fmla="*/ 0 w 49"/>
                  <a:gd name="T11" fmla="*/ 1 h 77"/>
                  <a:gd name="T12" fmla="*/ 0 w 49"/>
                  <a:gd name="T13" fmla="*/ 1 h 77"/>
                  <a:gd name="T14" fmla="*/ 0 w 49"/>
                  <a:gd name="T15" fmla="*/ 0 h 77"/>
                  <a:gd name="T16" fmla="*/ 0 w 49"/>
                  <a:gd name="T17" fmla="*/ 0 h 77"/>
                  <a:gd name="T18" fmla="*/ 0 w 49"/>
                  <a:gd name="T19" fmla="*/ 1 h 77"/>
                  <a:gd name="T20" fmla="*/ 0 w 49"/>
                  <a:gd name="T21" fmla="*/ 1 h 77"/>
                  <a:gd name="T22" fmla="*/ 0 w 49"/>
                  <a:gd name="T23" fmla="*/ 1 h 77"/>
                  <a:gd name="T24" fmla="*/ 0 w 49"/>
                  <a:gd name="T25" fmla="*/ 1 h 77"/>
                  <a:gd name="T26" fmla="*/ 0 w 49"/>
                  <a:gd name="T27" fmla="*/ 1 h 77"/>
                  <a:gd name="T28" fmla="*/ 0 w 49"/>
                  <a:gd name="T29" fmla="*/ 1 h 77"/>
                  <a:gd name="T30" fmla="*/ 0 w 49"/>
                  <a:gd name="T31" fmla="*/ 1 h 77"/>
                  <a:gd name="T32" fmla="*/ 0 w 49"/>
                  <a:gd name="T33" fmla="*/ 1 h 77"/>
                  <a:gd name="T34" fmla="*/ 0 w 49"/>
                  <a:gd name="T35" fmla="*/ 1 h 77"/>
                  <a:gd name="T36" fmla="*/ 0 w 49"/>
                  <a:gd name="T37" fmla="*/ 1 h 77"/>
                  <a:gd name="T38" fmla="*/ 0 w 49"/>
                  <a:gd name="T39" fmla="*/ 1 h 77"/>
                  <a:gd name="T40" fmla="*/ 0 w 49"/>
                  <a:gd name="T41" fmla="*/ 1 h 77"/>
                  <a:gd name="T42" fmla="*/ 0 w 49"/>
                  <a:gd name="T43" fmla="*/ 1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77"/>
                  <a:gd name="T68" fmla="*/ 49 w 49"/>
                  <a:gd name="T69" fmla="*/ 77 h 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77">
                    <a:moveTo>
                      <a:pt x="12" y="77"/>
                    </a:moveTo>
                    <a:lnTo>
                      <a:pt x="27" y="64"/>
                    </a:lnTo>
                    <a:lnTo>
                      <a:pt x="39" y="47"/>
                    </a:lnTo>
                    <a:lnTo>
                      <a:pt x="47" y="29"/>
                    </a:lnTo>
                    <a:lnTo>
                      <a:pt x="49" y="9"/>
                    </a:lnTo>
                    <a:lnTo>
                      <a:pt x="47" y="7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6" y="9"/>
                    </a:lnTo>
                    <a:lnTo>
                      <a:pt x="32" y="17"/>
                    </a:lnTo>
                    <a:lnTo>
                      <a:pt x="29" y="25"/>
                    </a:lnTo>
                    <a:lnTo>
                      <a:pt x="25" y="34"/>
                    </a:lnTo>
                    <a:lnTo>
                      <a:pt x="20" y="42"/>
                    </a:lnTo>
                    <a:lnTo>
                      <a:pt x="14" y="51"/>
                    </a:lnTo>
                    <a:lnTo>
                      <a:pt x="7" y="57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4" y="72"/>
                    </a:lnTo>
                    <a:lnTo>
                      <a:pt x="9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1441" y="2753"/>
                <a:ext cx="191" cy="33"/>
              </a:xfrm>
              <a:custGeom>
                <a:avLst/>
                <a:gdLst>
                  <a:gd name="T0" fmla="*/ 1 w 381"/>
                  <a:gd name="T1" fmla="*/ 1 h 66"/>
                  <a:gd name="T2" fmla="*/ 1 w 381"/>
                  <a:gd name="T3" fmla="*/ 1 h 66"/>
                  <a:gd name="T4" fmla="*/ 1 w 381"/>
                  <a:gd name="T5" fmla="*/ 1 h 66"/>
                  <a:gd name="T6" fmla="*/ 1 w 381"/>
                  <a:gd name="T7" fmla="*/ 1 h 66"/>
                  <a:gd name="T8" fmla="*/ 1 w 381"/>
                  <a:gd name="T9" fmla="*/ 1 h 66"/>
                  <a:gd name="T10" fmla="*/ 1 w 381"/>
                  <a:gd name="T11" fmla="*/ 1 h 66"/>
                  <a:gd name="T12" fmla="*/ 1 w 381"/>
                  <a:gd name="T13" fmla="*/ 1 h 66"/>
                  <a:gd name="T14" fmla="*/ 1 w 381"/>
                  <a:gd name="T15" fmla="*/ 1 h 66"/>
                  <a:gd name="T16" fmla="*/ 1 w 381"/>
                  <a:gd name="T17" fmla="*/ 1 h 66"/>
                  <a:gd name="T18" fmla="*/ 1 w 381"/>
                  <a:gd name="T19" fmla="*/ 1 h 66"/>
                  <a:gd name="T20" fmla="*/ 1 w 381"/>
                  <a:gd name="T21" fmla="*/ 1 h 66"/>
                  <a:gd name="T22" fmla="*/ 1 w 381"/>
                  <a:gd name="T23" fmla="*/ 1 h 66"/>
                  <a:gd name="T24" fmla="*/ 1 w 381"/>
                  <a:gd name="T25" fmla="*/ 1 h 66"/>
                  <a:gd name="T26" fmla="*/ 1 w 381"/>
                  <a:gd name="T27" fmla="*/ 1 h 66"/>
                  <a:gd name="T28" fmla="*/ 1 w 381"/>
                  <a:gd name="T29" fmla="*/ 1 h 66"/>
                  <a:gd name="T30" fmla="*/ 1 w 381"/>
                  <a:gd name="T31" fmla="*/ 1 h 66"/>
                  <a:gd name="T32" fmla="*/ 1 w 381"/>
                  <a:gd name="T33" fmla="*/ 1 h 66"/>
                  <a:gd name="T34" fmla="*/ 1 w 381"/>
                  <a:gd name="T35" fmla="*/ 1 h 66"/>
                  <a:gd name="T36" fmla="*/ 1 w 381"/>
                  <a:gd name="T37" fmla="*/ 1 h 66"/>
                  <a:gd name="T38" fmla="*/ 1 w 381"/>
                  <a:gd name="T39" fmla="*/ 1 h 66"/>
                  <a:gd name="T40" fmla="*/ 1 w 381"/>
                  <a:gd name="T41" fmla="*/ 1 h 66"/>
                  <a:gd name="T42" fmla="*/ 1 w 381"/>
                  <a:gd name="T43" fmla="*/ 1 h 66"/>
                  <a:gd name="T44" fmla="*/ 1 w 381"/>
                  <a:gd name="T45" fmla="*/ 1 h 66"/>
                  <a:gd name="T46" fmla="*/ 1 w 381"/>
                  <a:gd name="T47" fmla="*/ 1 h 66"/>
                  <a:gd name="T48" fmla="*/ 1 w 381"/>
                  <a:gd name="T49" fmla="*/ 1 h 66"/>
                  <a:gd name="T50" fmla="*/ 1 w 381"/>
                  <a:gd name="T51" fmla="*/ 1 h 66"/>
                  <a:gd name="T52" fmla="*/ 1 w 381"/>
                  <a:gd name="T53" fmla="*/ 1 h 66"/>
                  <a:gd name="T54" fmla="*/ 1 w 381"/>
                  <a:gd name="T55" fmla="*/ 1 h 66"/>
                  <a:gd name="T56" fmla="*/ 1 w 381"/>
                  <a:gd name="T57" fmla="*/ 0 h 66"/>
                  <a:gd name="T58" fmla="*/ 1 w 381"/>
                  <a:gd name="T59" fmla="*/ 0 h 66"/>
                  <a:gd name="T60" fmla="*/ 1 w 381"/>
                  <a:gd name="T61" fmla="*/ 0 h 66"/>
                  <a:gd name="T62" fmla="*/ 1 w 381"/>
                  <a:gd name="T63" fmla="*/ 1 h 66"/>
                  <a:gd name="T64" fmla="*/ 1 w 381"/>
                  <a:gd name="T65" fmla="*/ 1 h 66"/>
                  <a:gd name="T66" fmla="*/ 1 w 381"/>
                  <a:gd name="T67" fmla="*/ 1 h 66"/>
                  <a:gd name="T68" fmla="*/ 1 w 381"/>
                  <a:gd name="T69" fmla="*/ 1 h 66"/>
                  <a:gd name="T70" fmla="*/ 1 w 381"/>
                  <a:gd name="T71" fmla="*/ 1 h 66"/>
                  <a:gd name="T72" fmla="*/ 1 w 381"/>
                  <a:gd name="T73" fmla="*/ 1 h 66"/>
                  <a:gd name="T74" fmla="*/ 0 w 381"/>
                  <a:gd name="T75" fmla="*/ 1 h 66"/>
                  <a:gd name="T76" fmla="*/ 1 w 381"/>
                  <a:gd name="T77" fmla="*/ 1 h 66"/>
                  <a:gd name="T78" fmla="*/ 1 w 381"/>
                  <a:gd name="T79" fmla="*/ 1 h 66"/>
                  <a:gd name="T80" fmla="*/ 1 w 381"/>
                  <a:gd name="T81" fmla="*/ 1 h 66"/>
                  <a:gd name="T82" fmla="*/ 1 w 381"/>
                  <a:gd name="T83" fmla="*/ 1 h 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1"/>
                  <a:gd name="T127" fmla="*/ 0 h 66"/>
                  <a:gd name="T128" fmla="*/ 381 w 381"/>
                  <a:gd name="T129" fmla="*/ 66 h 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1" h="66">
                    <a:moveTo>
                      <a:pt x="13" y="64"/>
                    </a:moveTo>
                    <a:lnTo>
                      <a:pt x="35" y="49"/>
                    </a:lnTo>
                    <a:lnTo>
                      <a:pt x="57" y="37"/>
                    </a:lnTo>
                    <a:lnTo>
                      <a:pt x="79" y="29"/>
                    </a:lnTo>
                    <a:lnTo>
                      <a:pt x="101" y="24"/>
                    </a:lnTo>
                    <a:lnTo>
                      <a:pt x="124" y="20"/>
                    </a:lnTo>
                    <a:lnTo>
                      <a:pt x="146" y="20"/>
                    </a:lnTo>
                    <a:lnTo>
                      <a:pt x="170" y="20"/>
                    </a:lnTo>
                    <a:lnTo>
                      <a:pt x="193" y="22"/>
                    </a:lnTo>
                    <a:lnTo>
                      <a:pt x="215" y="27"/>
                    </a:lnTo>
                    <a:lnTo>
                      <a:pt x="238" y="31"/>
                    </a:lnTo>
                    <a:lnTo>
                      <a:pt x="262" y="37"/>
                    </a:lnTo>
                    <a:lnTo>
                      <a:pt x="286" y="42"/>
                    </a:lnTo>
                    <a:lnTo>
                      <a:pt x="309" y="49"/>
                    </a:lnTo>
                    <a:lnTo>
                      <a:pt x="333" y="56"/>
                    </a:lnTo>
                    <a:lnTo>
                      <a:pt x="354" y="61"/>
                    </a:lnTo>
                    <a:lnTo>
                      <a:pt x="378" y="66"/>
                    </a:lnTo>
                    <a:lnTo>
                      <a:pt x="381" y="64"/>
                    </a:lnTo>
                    <a:lnTo>
                      <a:pt x="380" y="59"/>
                    </a:lnTo>
                    <a:lnTo>
                      <a:pt x="375" y="54"/>
                    </a:lnTo>
                    <a:lnTo>
                      <a:pt x="371" y="51"/>
                    </a:lnTo>
                    <a:lnTo>
                      <a:pt x="349" y="42"/>
                    </a:lnTo>
                    <a:lnTo>
                      <a:pt x="328" y="34"/>
                    </a:lnTo>
                    <a:lnTo>
                      <a:pt x="306" y="27"/>
                    </a:lnTo>
                    <a:lnTo>
                      <a:pt x="281" y="20"/>
                    </a:lnTo>
                    <a:lnTo>
                      <a:pt x="257" y="14"/>
                    </a:lnTo>
                    <a:lnTo>
                      <a:pt x="232" y="9"/>
                    </a:lnTo>
                    <a:lnTo>
                      <a:pt x="207" y="4"/>
                    </a:lnTo>
                    <a:lnTo>
                      <a:pt x="181" y="0"/>
                    </a:lnTo>
                    <a:lnTo>
                      <a:pt x="158" y="0"/>
                    </a:lnTo>
                    <a:lnTo>
                      <a:pt x="133" y="0"/>
                    </a:lnTo>
                    <a:lnTo>
                      <a:pt x="109" y="2"/>
                    </a:lnTo>
                    <a:lnTo>
                      <a:pt x="86" y="7"/>
                    </a:lnTo>
                    <a:lnTo>
                      <a:pt x="62" y="14"/>
                    </a:lnTo>
                    <a:lnTo>
                      <a:pt x="40" y="24"/>
                    </a:lnTo>
                    <a:lnTo>
                      <a:pt x="20" y="36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3" y="59"/>
                    </a:lnTo>
                    <a:lnTo>
                      <a:pt x="8" y="64"/>
                    </a:lnTo>
                    <a:lnTo>
                      <a:pt x="13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auto">
              <a:xfrm>
                <a:off x="1425" y="2686"/>
                <a:ext cx="171" cy="83"/>
              </a:xfrm>
              <a:custGeom>
                <a:avLst/>
                <a:gdLst>
                  <a:gd name="T0" fmla="*/ 0 w 343"/>
                  <a:gd name="T1" fmla="*/ 1 h 166"/>
                  <a:gd name="T2" fmla="*/ 0 w 343"/>
                  <a:gd name="T3" fmla="*/ 1 h 166"/>
                  <a:gd name="T4" fmla="*/ 0 w 343"/>
                  <a:gd name="T5" fmla="*/ 1 h 166"/>
                  <a:gd name="T6" fmla="*/ 0 w 343"/>
                  <a:gd name="T7" fmla="*/ 1 h 166"/>
                  <a:gd name="T8" fmla="*/ 0 w 343"/>
                  <a:gd name="T9" fmla="*/ 1 h 166"/>
                  <a:gd name="T10" fmla="*/ 0 w 343"/>
                  <a:gd name="T11" fmla="*/ 1 h 166"/>
                  <a:gd name="T12" fmla="*/ 0 w 343"/>
                  <a:gd name="T13" fmla="*/ 1 h 166"/>
                  <a:gd name="T14" fmla="*/ 0 w 343"/>
                  <a:gd name="T15" fmla="*/ 1 h 166"/>
                  <a:gd name="T16" fmla="*/ 0 w 343"/>
                  <a:gd name="T17" fmla="*/ 1 h 166"/>
                  <a:gd name="T18" fmla="*/ 0 w 343"/>
                  <a:gd name="T19" fmla="*/ 1 h 166"/>
                  <a:gd name="T20" fmla="*/ 0 w 343"/>
                  <a:gd name="T21" fmla="*/ 1 h 166"/>
                  <a:gd name="T22" fmla="*/ 0 w 343"/>
                  <a:gd name="T23" fmla="*/ 1 h 166"/>
                  <a:gd name="T24" fmla="*/ 0 w 343"/>
                  <a:gd name="T25" fmla="*/ 1 h 166"/>
                  <a:gd name="T26" fmla="*/ 0 w 343"/>
                  <a:gd name="T27" fmla="*/ 1 h 166"/>
                  <a:gd name="T28" fmla="*/ 0 w 343"/>
                  <a:gd name="T29" fmla="*/ 1 h 166"/>
                  <a:gd name="T30" fmla="*/ 0 w 343"/>
                  <a:gd name="T31" fmla="*/ 1 h 166"/>
                  <a:gd name="T32" fmla="*/ 0 w 343"/>
                  <a:gd name="T33" fmla="*/ 1 h 166"/>
                  <a:gd name="T34" fmla="*/ 0 w 343"/>
                  <a:gd name="T35" fmla="*/ 1 h 166"/>
                  <a:gd name="T36" fmla="*/ 0 w 343"/>
                  <a:gd name="T37" fmla="*/ 1 h 166"/>
                  <a:gd name="T38" fmla="*/ 0 w 343"/>
                  <a:gd name="T39" fmla="*/ 1 h 166"/>
                  <a:gd name="T40" fmla="*/ 0 w 343"/>
                  <a:gd name="T41" fmla="*/ 0 h 166"/>
                  <a:gd name="T42" fmla="*/ 0 w 343"/>
                  <a:gd name="T43" fmla="*/ 1 h 166"/>
                  <a:gd name="T44" fmla="*/ 0 w 343"/>
                  <a:gd name="T45" fmla="*/ 1 h 166"/>
                  <a:gd name="T46" fmla="*/ 0 w 343"/>
                  <a:gd name="T47" fmla="*/ 1 h 166"/>
                  <a:gd name="T48" fmla="*/ 0 w 343"/>
                  <a:gd name="T49" fmla="*/ 1 h 166"/>
                  <a:gd name="T50" fmla="*/ 0 w 343"/>
                  <a:gd name="T51" fmla="*/ 1 h 166"/>
                  <a:gd name="T52" fmla="*/ 0 w 343"/>
                  <a:gd name="T53" fmla="*/ 1 h 166"/>
                  <a:gd name="T54" fmla="*/ 0 w 343"/>
                  <a:gd name="T55" fmla="*/ 1 h 166"/>
                  <a:gd name="T56" fmla="*/ 0 w 343"/>
                  <a:gd name="T57" fmla="*/ 1 h 166"/>
                  <a:gd name="T58" fmla="*/ 0 w 343"/>
                  <a:gd name="T59" fmla="*/ 1 h 166"/>
                  <a:gd name="T60" fmla="*/ 0 w 343"/>
                  <a:gd name="T61" fmla="*/ 1 h 166"/>
                  <a:gd name="T62" fmla="*/ 0 w 343"/>
                  <a:gd name="T63" fmla="*/ 1 h 166"/>
                  <a:gd name="T64" fmla="*/ 0 w 343"/>
                  <a:gd name="T65" fmla="*/ 1 h 166"/>
                  <a:gd name="T66" fmla="*/ 0 w 343"/>
                  <a:gd name="T67" fmla="*/ 1 h 166"/>
                  <a:gd name="T68" fmla="*/ 0 w 343"/>
                  <a:gd name="T69" fmla="*/ 1 h 166"/>
                  <a:gd name="T70" fmla="*/ 0 w 343"/>
                  <a:gd name="T71" fmla="*/ 1 h 166"/>
                  <a:gd name="T72" fmla="*/ 0 w 343"/>
                  <a:gd name="T73" fmla="*/ 1 h 166"/>
                  <a:gd name="T74" fmla="*/ 0 w 343"/>
                  <a:gd name="T75" fmla="*/ 1 h 166"/>
                  <a:gd name="T76" fmla="*/ 0 w 343"/>
                  <a:gd name="T77" fmla="*/ 1 h 166"/>
                  <a:gd name="T78" fmla="*/ 0 w 343"/>
                  <a:gd name="T79" fmla="*/ 1 h 166"/>
                  <a:gd name="T80" fmla="*/ 0 w 343"/>
                  <a:gd name="T81" fmla="*/ 1 h 166"/>
                  <a:gd name="T82" fmla="*/ 0 w 343"/>
                  <a:gd name="T83" fmla="*/ 1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3"/>
                  <a:gd name="T127" fmla="*/ 0 h 166"/>
                  <a:gd name="T128" fmla="*/ 343 w 343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3" h="166">
                    <a:moveTo>
                      <a:pt x="3" y="166"/>
                    </a:moveTo>
                    <a:lnTo>
                      <a:pt x="22" y="151"/>
                    </a:lnTo>
                    <a:lnTo>
                      <a:pt x="40" y="136"/>
                    </a:lnTo>
                    <a:lnTo>
                      <a:pt x="59" y="121"/>
                    </a:lnTo>
                    <a:lnTo>
                      <a:pt x="79" y="107"/>
                    </a:lnTo>
                    <a:lnTo>
                      <a:pt x="99" y="96"/>
                    </a:lnTo>
                    <a:lnTo>
                      <a:pt x="119" y="84"/>
                    </a:lnTo>
                    <a:lnTo>
                      <a:pt x="139" y="72"/>
                    </a:lnTo>
                    <a:lnTo>
                      <a:pt x="161" y="62"/>
                    </a:lnTo>
                    <a:lnTo>
                      <a:pt x="183" y="52"/>
                    </a:lnTo>
                    <a:lnTo>
                      <a:pt x="205" y="43"/>
                    </a:lnTo>
                    <a:lnTo>
                      <a:pt x="227" y="35"/>
                    </a:lnTo>
                    <a:lnTo>
                      <a:pt x="249" y="28"/>
                    </a:lnTo>
                    <a:lnTo>
                      <a:pt x="272" y="22"/>
                    </a:lnTo>
                    <a:lnTo>
                      <a:pt x="296" y="17"/>
                    </a:lnTo>
                    <a:lnTo>
                      <a:pt x="319" y="12"/>
                    </a:lnTo>
                    <a:lnTo>
                      <a:pt x="343" y="7"/>
                    </a:lnTo>
                    <a:lnTo>
                      <a:pt x="343" y="5"/>
                    </a:lnTo>
                    <a:lnTo>
                      <a:pt x="341" y="3"/>
                    </a:lnTo>
                    <a:lnTo>
                      <a:pt x="339" y="1"/>
                    </a:lnTo>
                    <a:lnTo>
                      <a:pt x="338" y="0"/>
                    </a:lnTo>
                    <a:lnTo>
                      <a:pt x="314" y="3"/>
                    </a:lnTo>
                    <a:lnTo>
                      <a:pt x="291" y="8"/>
                    </a:lnTo>
                    <a:lnTo>
                      <a:pt x="267" y="13"/>
                    </a:lnTo>
                    <a:lnTo>
                      <a:pt x="244" y="20"/>
                    </a:lnTo>
                    <a:lnTo>
                      <a:pt x="222" y="27"/>
                    </a:lnTo>
                    <a:lnTo>
                      <a:pt x="200" y="35"/>
                    </a:lnTo>
                    <a:lnTo>
                      <a:pt x="176" y="43"/>
                    </a:lnTo>
                    <a:lnTo>
                      <a:pt x="156" y="54"/>
                    </a:lnTo>
                    <a:lnTo>
                      <a:pt x="134" y="65"/>
                    </a:lnTo>
                    <a:lnTo>
                      <a:pt x="114" y="77"/>
                    </a:lnTo>
                    <a:lnTo>
                      <a:pt x="94" y="89"/>
                    </a:lnTo>
                    <a:lnTo>
                      <a:pt x="74" y="102"/>
                    </a:lnTo>
                    <a:lnTo>
                      <a:pt x="54" y="116"/>
                    </a:lnTo>
                    <a:lnTo>
                      <a:pt x="35" y="131"/>
                    </a:lnTo>
                    <a:lnTo>
                      <a:pt x="17" y="146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2" y="166"/>
                    </a:lnTo>
                    <a:lnTo>
                      <a:pt x="3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auto">
              <a:xfrm>
                <a:off x="1426" y="2759"/>
                <a:ext cx="20" cy="28"/>
              </a:xfrm>
              <a:custGeom>
                <a:avLst/>
                <a:gdLst>
                  <a:gd name="T0" fmla="*/ 0 w 40"/>
                  <a:gd name="T1" fmla="*/ 0 h 56"/>
                  <a:gd name="T2" fmla="*/ 0 w 40"/>
                  <a:gd name="T3" fmla="*/ 1 h 56"/>
                  <a:gd name="T4" fmla="*/ 0 w 40"/>
                  <a:gd name="T5" fmla="*/ 1 h 56"/>
                  <a:gd name="T6" fmla="*/ 1 w 40"/>
                  <a:gd name="T7" fmla="*/ 1 h 56"/>
                  <a:gd name="T8" fmla="*/ 1 w 40"/>
                  <a:gd name="T9" fmla="*/ 1 h 56"/>
                  <a:gd name="T10" fmla="*/ 1 w 40"/>
                  <a:gd name="T11" fmla="*/ 1 h 56"/>
                  <a:gd name="T12" fmla="*/ 1 w 40"/>
                  <a:gd name="T13" fmla="*/ 1 h 56"/>
                  <a:gd name="T14" fmla="*/ 1 w 40"/>
                  <a:gd name="T15" fmla="*/ 1 h 56"/>
                  <a:gd name="T16" fmla="*/ 1 w 40"/>
                  <a:gd name="T17" fmla="*/ 1 h 56"/>
                  <a:gd name="T18" fmla="*/ 1 w 40"/>
                  <a:gd name="T19" fmla="*/ 1 h 56"/>
                  <a:gd name="T20" fmla="*/ 1 w 40"/>
                  <a:gd name="T21" fmla="*/ 1 h 56"/>
                  <a:gd name="T22" fmla="*/ 1 w 40"/>
                  <a:gd name="T23" fmla="*/ 1 h 56"/>
                  <a:gd name="T24" fmla="*/ 1 w 40"/>
                  <a:gd name="T25" fmla="*/ 1 h 56"/>
                  <a:gd name="T26" fmla="*/ 1 w 40"/>
                  <a:gd name="T27" fmla="*/ 1 h 56"/>
                  <a:gd name="T28" fmla="*/ 1 w 40"/>
                  <a:gd name="T29" fmla="*/ 1 h 56"/>
                  <a:gd name="T30" fmla="*/ 1 w 40"/>
                  <a:gd name="T31" fmla="*/ 1 h 56"/>
                  <a:gd name="T32" fmla="*/ 1 w 40"/>
                  <a:gd name="T33" fmla="*/ 1 h 56"/>
                  <a:gd name="T34" fmla="*/ 1 w 40"/>
                  <a:gd name="T35" fmla="*/ 1 h 56"/>
                  <a:gd name="T36" fmla="*/ 1 w 40"/>
                  <a:gd name="T37" fmla="*/ 1 h 56"/>
                  <a:gd name="T38" fmla="*/ 1 w 40"/>
                  <a:gd name="T39" fmla="*/ 1 h 56"/>
                  <a:gd name="T40" fmla="*/ 1 w 40"/>
                  <a:gd name="T41" fmla="*/ 1 h 56"/>
                  <a:gd name="T42" fmla="*/ 1 w 40"/>
                  <a:gd name="T43" fmla="*/ 1 h 56"/>
                  <a:gd name="T44" fmla="*/ 1 w 40"/>
                  <a:gd name="T45" fmla="*/ 1 h 56"/>
                  <a:gd name="T46" fmla="*/ 1 w 40"/>
                  <a:gd name="T47" fmla="*/ 0 h 56"/>
                  <a:gd name="T48" fmla="*/ 0 w 40"/>
                  <a:gd name="T49" fmla="*/ 0 h 56"/>
                  <a:gd name="T50" fmla="*/ 0 w 40"/>
                  <a:gd name="T51" fmla="*/ 0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56"/>
                  <a:gd name="T80" fmla="*/ 40 w 40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56">
                    <a:moveTo>
                      <a:pt x="0" y="0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6" y="37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30" y="54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7" y="49"/>
                    </a:lnTo>
                    <a:lnTo>
                      <a:pt x="35" y="47"/>
                    </a:lnTo>
                    <a:lnTo>
                      <a:pt x="28" y="45"/>
                    </a:lnTo>
                    <a:lnTo>
                      <a:pt x="21" y="44"/>
                    </a:lnTo>
                    <a:lnTo>
                      <a:pt x="16" y="40"/>
                    </a:lnTo>
                    <a:lnTo>
                      <a:pt x="11" y="37"/>
                    </a:lnTo>
                    <a:lnTo>
                      <a:pt x="8" y="30"/>
                    </a:lnTo>
                    <a:lnTo>
                      <a:pt x="6" y="22"/>
                    </a:lnTo>
                    <a:lnTo>
                      <a:pt x="6" y="13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auto">
              <a:xfrm>
                <a:off x="1417" y="2768"/>
                <a:ext cx="30" cy="31"/>
              </a:xfrm>
              <a:custGeom>
                <a:avLst/>
                <a:gdLst>
                  <a:gd name="T0" fmla="*/ 0 w 61"/>
                  <a:gd name="T1" fmla="*/ 0 h 62"/>
                  <a:gd name="T2" fmla="*/ 0 w 61"/>
                  <a:gd name="T3" fmla="*/ 1 h 62"/>
                  <a:gd name="T4" fmla="*/ 0 w 61"/>
                  <a:gd name="T5" fmla="*/ 1 h 62"/>
                  <a:gd name="T6" fmla="*/ 0 w 61"/>
                  <a:gd name="T7" fmla="*/ 1 h 62"/>
                  <a:gd name="T8" fmla="*/ 0 w 61"/>
                  <a:gd name="T9" fmla="*/ 1 h 62"/>
                  <a:gd name="T10" fmla="*/ 0 w 61"/>
                  <a:gd name="T11" fmla="*/ 1 h 62"/>
                  <a:gd name="T12" fmla="*/ 0 w 61"/>
                  <a:gd name="T13" fmla="*/ 1 h 62"/>
                  <a:gd name="T14" fmla="*/ 0 w 61"/>
                  <a:gd name="T15" fmla="*/ 1 h 62"/>
                  <a:gd name="T16" fmla="*/ 0 w 61"/>
                  <a:gd name="T17" fmla="*/ 1 h 62"/>
                  <a:gd name="T18" fmla="*/ 0 w 61"/>
                  <a:gd name="T19" fmla="*/ 1 h 62"/>
                  <a:gd name="T20" fmla="*/ 0 w 61"/>
                  <a:gd name="T21" fmla="*/ 1 h 62"/>
                  <a:gd name="T22" fmla="*/ 0 w 61"/>
                  <a:gd name="T23" fmla="*/ 1 h 62"/>
                  <a:gd name="T24" fmla="*/ 0 w 61"/>
                  <a:gd name="T25" fmla="*/ 1 h 62"/>
                  <a:gd name="T26" fmla="*/ 0 w 61"/>
                  <a:gd name="T27" fmla="*/ 1 h 62"/>
                  <a:gd name="T28" fmla="*/ 0 w 61"/>
                  <a:gd name="T29" fmla="*/ 1 h 62"/>
                  <a:gd name="T30" fmla="*/ 0 w 61"/>
                  <a:gd name="T31" fmla="*/ 1 h 62"/>
                  <a:gd name="T32" fmla="*/ 0 w 61"/>
                  <a:gd name="T33" fmla="*/ 1 h 62"/>
                  <a:gd name="T34" fmla="*/ 0 w 61"/>
                  <a:gd name="T35" fmla="*/ 1 h 62"/>
                  <a:gd name="T36" fmla="*/ 0 w 61"/>
                  <a:gd name="T37" fmla="*/ 1 h 62"/>
                  <a:gd name="T38" fmla="*/ 0 w 61"/>
                  <a:gd name="T39" fmla="*/ 1 h 62"/>
                  <a:gd name="T40" fmla="*/ 0 w 61"/>
                  <a:gd name="T41" fmla="*/ 1 h 62"/>
                  <a:gd name="T42" fmla="*/ 0 w 61"/>
                  <a:gd name="T43" fmla="*/ 1 h 62"/>
                  <a:gd name="T44" fmla="*/ 0 w 61"/>
                  <a:gd name="T45" fmla="*/ 1 h 62"/>
                  <a:gd name="T46" fmla="*/ 0 w 61"/>
                  <a:gd name="T47" fmla="*/ 1 h 62"/>
                  <a:gd name="T48" fmla="*/ 0 w 61"/>
                  <a:gd name="T49" fmla="*/ 1 h 62"/>
                  <a:gd name="T50" fmla="*/ 0 w 61"/>
                  <a:gd name="T51" fmla="*/ 1 h 62"/>
                  <a:gd name="T52" fmla="*/ 0 w 61"/>
                  <a:gd name="T53" fmla="*/ 1 h 62"/>
                  <a:gd name="T54" fmla="*/ 0 w 61"/>
                  <a:gd name="T55" fmla="*/ 0 h 62"/>
                  <a:gd name="T56" fmla="*/ 0 w 61"/>
                  <a:gd name="T57" fmla="*/ 0 h 62"/>
                  <a:gd name="T58" fmla="*/ 0 w 61"/>
                  <a:gd name="T59" fmla="*/ 0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1"/>
                  <a:gd name="T91" fmla="*/ 0 h 62"/>
                  <a:gd name="T92" fmla="*/ 61 w 61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1" h="62">
                    <a:moveTo>
                      <a:pt x="5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2" y="52"/>
                    </a:lnTo>
                    <a:lnTo>
                      <a:pt x="15" y="55"/>
                    </a:lnTo>
                    <a:lnTo>
                      <a:pt x="20" y="58"/>
                    </a:lnTo>
                    <a:lnTo>
                      <a:pt x="25" y="60"/>
                    </a:lnTo>
                    <a:lnTo>
                      <a:pt x="30" y="62"/>
                    </a:lnTo>
                    <a:lnTo>
                      <a:pt x="39" y="62"/>
                    </a:lnTo>
                    <a:lnTo>
                      <a:pt x="47" y="58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1" y="48"/>
                    </a:lnTo>
                    <a:lnTo>
                      <a:pt x="59" y="45"/>
                    </a:lnTo>
                    <a:lnTo>
                      <a:pt x="56" y="42"/>
                    </a:lnTo>
                    <a:lnTo>
                      <a:pt x="52" y="42"/>
                    </a:lnTo>
                    <a:lnTo>
                      <a:pt x="44" y="45"/>
                    </a:lnTo>
                    <a:lnTo>
                      <a:pt x="34" y="48"/>
                    </a:lnTo>
                    <a:lnTo>
                      <a:pt x="25" y="50"/>
                    </a:lnTo>
                    <a:lnTo>
                      <a:pt x="15" y="47"/>
                    </a:lnTo>
                    <a:lnTo>
                      <a:pt x="10" y="40"/>
                    </a:lnTo>
                    <a:lnTo>
                      <a:pt x="8" y="28"/>
                    </a:lnTo>
                    <a:lnTo>
                      <a:pt x="10" y="16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auto">
              <a:xfrm>
                <a:off x="1795" y="2935"/>
                <a:ext cx="32" cy="15"/>
              </a:xfrm>
              <a:custGeom>
                <a:avLst/>
                <a:gdLst>
                  <a:gd name="T0" fmla="*/ 1 w 64"/>
                  <a:gd name="T1" fmla="*/ 0 h 31"/>
                  <a:gd name="T2" fmla="*/ 1 w 64"/>
                  <a:gd name="T3" fmla="*/ 0 h 31"/>
                  <a:gd name="T4" fmla="*/ 1 w 64"/>
                  <a:gd name="T5" fmla="*/ 0 h 31"/>
                  <a:gd name="T6" fmla="*/ 1 w 64"/>
                  <a:gd name="T7" fmla="*/ 0 h 31"/>
                  <a:gd name="T8" fmla="*/ 1 w 64"/>
                  <a:gd name="T9" fmla="*/ 0 h 31"/>
                  <a:gd name="T10" fmla="*/ 1 w 64"/>
                  <a:gd name="T11" fmla="*/ 0 h 31"/>
                  <a:gd name="T12" fmla="*/ 1 w 64"/>
                  <a:gd name="T13" fmla="*/ 0 h 31"/>
                  <a:gd name="T14" fmla="*/ 1 w 64"/>
                  <a:gd name="T15" fmla="*/ 0 h 31"/>
                  <a:gd name="T16" fmla="*/ 1 w 64"/>
                  <a:gd name="T17" fmla="*/ 0 h 31"/>
                  <a:gd name="T18" fmla="*/ 1 w 64"/>
                  <a:gd name="T19" fmla="*/ 0 h 31"/>
                  <a:gd name="T20" fmla="*/ 1 w 64"/>
                  <a:gd name="T21" fmla="*/ 0 h 31"/>
                  <a:gd name="T22" fmla="*/ 1 w 64"/>
                  <a:gd name="T23" fmla="*/ 0 h 31"/>
                  <a:gd name="T24" fmla="*/ 1 w 64"/>
                  <a:gd name="T25" fmla="*/ 0 h 31"/>
                  <a:gd name="T26" fmla="*/ 1 w 64"/>
                  <a:gd name="T27" fmla="*/ 0 h 31"/>
                  <a:gd name="T28" fmla="*/ 1 w 64"/>
                  <a:gd name="T29" fmla="*/ 0 h 31"/>
                  <a:gd name="T30" fmla="*/ 1 w 64"/>
                  <a:gd name="T31" fmla="*/ 0 h 31"/>
                  <a:gd name="T32" fmla="*/ 1 w 64"/>
                  <a:gd name="T33" fmla="*/ 0 h 31"/>
                  <a:gd name="T34" fmla="*/ 1 w 64"/>
                  <a:gd name="T35" fmla="*/ 0 h 31"/>
                  <a:gd name="T36" fmla="*/ 1 w 64"/>
                  <a:gd name="T37" fmla="*/ 0 h 31"/>
                  <a:gd name="T38" fmla="*/ 1 w 64"/>
                  <a:gd name="T39" fmla="*/ 0 h 31"/>
                  <a:gd name="T40" fmla="*/ 1 w 64"/>
                  <a:gd name="T41" fmla="*/ 0 h 31"/>
                  <a:gd name="T42" fmla="*/ 0 w 64"/>
                  <a:gd name="T43" fmla="*/ 0 h 31"/>
                  <a:gd name="T44" fmla="*/ 1 w 64"/>
                  <a:gd name="T45" fmla="*/ 0 h 31"/>
                  <a:gd name="T46" fmla="*/ 1 w 64"/>
                  <a:gd name="T47" fmla="*/ 0 h 31"/>
                  <a:gd name="T48" fmla="*/ 1 w 64"/>
                  <a:gd name="T49" fmla="*/ 0 h 31"/>
                  <a:gd name="T50" fmla="*/ 1 w 64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31"/>
                  <a:gd name="T80" fmla="*/ 64 w 64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31">
                    <a:moveTo>
                      <a:pt x="12" y="31"/>
                    </a:moveTo>
                    <a:lnTo>
                      <a:pt x="21" y="31"/>
                    </a:lnTo>
                    <a:lnTo>
                      <a:pt x="27" y="29"/>
                    </a:lnTo>
                    <a:lnTo>
                      <a:pt x="36" y="29"/>
                    </a:lnTo>
                    <a:lnTo>
                      <a:pt x="43" y="27"/>
                    </a:lnTo>
                    <a:lnTo>
                      <a:pt x="48" y="26"/>
                    </a:lnTo>
                    <a:lnTo>
                      <a:pt x="54" y="24"/>
                    </a:lnTo>
                    <a:lnTo>
                      <a:pt x="59" y="21"/>
                    </a:lnTo>
                    <a:lnTo>
                      <a:pt x="64" y="16"/>
                    </a:lnTo>
                    <a:lnTo>
                      <a:pt x="64" y="11"/>
                    </a:lnTo>
                    <a:lnTo>
                      <a:pt x="61" y="5"/>
                    </a:lnTo>
                    <a:lnTo>
                      <a:pt x="58" y="2"/>
                    </a:lnTo>
                    <a:lnTo>
                      <a:pt x="53" y="0"/>
                    </a:lnTo>
                    <a:lnTo>
                      <a:pt x="46" y="2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9" y="9"/>
                    </a:lnTo>
                    <a:lnTo>
                      <a:pt x="22" y="11"/>
                    </a:lnTo>
                    <a:lnTo>
                      <a:pt x="16" y="14"/>
                    </a:lnTo>
                    <a:lnTo>
                      <a:pt x="9" y="16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83"/>
              <p:cNvSpPr>
                <a:spLocks/>
              </p:cNvSpPr>
              <p:nvPr/>
            </p:nvSpPr>
            <p:spPr bwMode="auto">
              <a:xfrm>
                <a:off x="1591" y="2593"/>
                <a:ext cx="118" cy="105"/>
              </a:xfrm>
              <a:custGeom>
                <a:avLst/>
                <a:gdLst>
                  <a:gd name="T0" fmla="*/ 1 w 235"/>
                  <a:gd name="T1" fmla="*/ 1 h 210"/>
                  <a:gd name="T2" fmla="*/ 1 w 235"/>
                  <a:gd name="T3" fmla="*/ 1 h 210"/>
                  <a:gd name="T4" fmla="*/ 1 w 235"/>
                  <a:gd name="T5" fmla="*/ 1 h 210"/>
                  <a:gd name="T6" fmla="*/ 1 w 235"/>
                  <a:gd name="T7" fmla="*/ 1 h 210"/>
                  <a:gd name="T8" fmla="*/ 1 w 235"/>
                  <a:gd name="T9" fmla="*/ 1 h 210"/>
                  <a:gd name="T10" fmla="*/ 1 w 235"/>
                  <a:gd name="T11" fmla="*/ 1 h 210"/>
                  <a:gd name="T12" fmla="*/ 1 w 235"/>
                  <a:gd name="T13" fmla="*/ 1 h 210"/>
                  <a:gd name="T14" fmla="*/ 1 w 235"/>
                  <a:gd name="T15" fmla="*/ 1 h 210"/>
                  <a:gd name="T16" fmla="*/ 1 w 235"/>
                  <a:gd name="T17" fmla="*/ 1 h 210"/>
                  <a:gd name="T18" fmla="*/ 1 w 235"/>
                  <a:gd name="T19" fmla="*/ 1 h 210"/>
                  <a:gd name="T20" fmla="*/ 1 w 235"/>
                  <a:gd name="T21" fmla="*/ 1 h 210"/>
                  <a:gd name="T22" fmla="*/ 0 w 235"/>
                  <a:gd name="T23" fmla="*/ 1 h 210"/>
                  <a:gd name="T24" fmla="*/ 0 w 235"/>
                  <a:gd name="T25" fmla="*/ 1 h 210"/>
                  <a:gd name="T26" fmla="*/ 1 w 235"/>
                  <a:gd name="T27" fmla="*/ 1 h 210"/>
                  <a:gd name="T28" fmla="*/ 1 w 235"/>
                  <a:gd name="T29" fmla="*/ 1 h 210"/>
                  <a:gd name="T30" fmla="*/ 1 w 235"/>
                  <a:gd name="T31" fmla="*/ 1 h 210"/>
                  <a:gd name="T32" fmla="*/ 1 w 235"/>
                  <a:gd name="T33" fmla="*/ 1 h 210"/>
                  <a:gd name="T34" fmla="*/ 1 w 235"/>
                  <a:gd name="T35" fmla="*/ 1 h 210"/>
                  <a:gd name="T36" fmla="*/ 1 w 235"/>
                  <a:gd name="T37" fmla="*/ 1 h 210"/>
                  <a:gd name="T38" fmla="*/ 1 w 235"/>
                  <a:gd name="T39" fmla="*/ 1 h 210"/>
                  <a:gd name="T40" fmla="*/ 1 w 235"/>
                  <a:gd name="T41" fmla="*/ 1 h 210"/>
                  <a:gd name="T42" fmla="*/ 1 w 235"/>
                  <a:gd name="T43" fmla="*/ 1 h 210"/>
                  <a:gd name="T44" fmla="*/ 1 w 235"/>
                  <a:gd name="T45" fmla="*/ 1 h 210"/>
                  <a:gd name="T46" fmla="*/ 1 w 235"/>
                  <a:gd name="T47" fmla="*/ 1 h 210"/>
                  <a:gd name="T48" fmla="*/ 1 w 235"/>
                  <a:gd name="T49" fmla="*/ 1 h 210"/>
                  <a:gd name="T50" fmla="*/ 1 w 235"/>
                  <a:gd name="T51" fmla="*/ 1 h 210"/>
                  <a:gd name="T52" fmla="*/ 1 w 235"/>
                  <a:gd name="T53" fmla="*/ 1 h 210"/>
                  <a:gd name="T54" fmla="*/ 1 w 235"/>
                  <a:gd name="T55" fmla="*/ 1 h 210"/>
                  <a:gd name="T56" fmla="*/ 1 w 235"/>
                  <a:gd name="T57" fmla="*/ 1 h 210"/>
                  <a:gd name="T58" fmla="*/ 1 w 235"/>
                  <a:gd name="T59" fmla="*/ 1 h 210"/>
                  <a:gd name="T60" fmla="*/ 1 w 235"/>
                  <a:gd name="T61" fmla="*/ 1 h 210"/>
                  <a:gd name="T62" fmla="*/ 1 w 235"/>
                  <a:gd name="T63" fmla="*/ 0 h 210"/>
                  <a:gd name="T64" fmla="*/ 1 w 235"/>
                  <a:gd name="T65" fmla="*/ 0 h 210"/>
                  <a:gd name="T66" fmla="*/ 1 w 235"/>
                  <a:gd name="T67" fmla="*/ 1 h 210"/>
                  <a:gd name="T68" fmla="*/ 1 w 235"/>
                  <a:gd name="T69" fmla="*/ 1 h 210"/>
                  <a:gd name="T70" fmla="*/ 1 w 235"/>
                  <a:gd name="T71" fmla="*/ 1 h 210"/>
                  <a:gd name="T72" fmla="*/ 1 w 235"/>
                  <a:gd name="T73" fmla="*/ 1 h 210"/>
                  <a:gd name="T74" fmla="*/ 1 w 235"/>
                  <a:gd name="T75" fmla="*/ 1 h 210"/>
                  <a:gd name="T76" fmla="*/ 1 w 235"/>
                  <a:gd name="T77" fmla="*/ 1 h 210"/>
                  <a:gd name="T78" fmla="*/ 1 w 235"/>
                  <a:gd name="T79" fmla="*/ 1 h 210"/>
                  <a:gd name="T80" fmla="*/ 1 w 235"/>
                  <a:gd name="T81" fmla="*/ 1 h 210"/>
                  <a:gd name="T82" fmla="*/ 1 w 235"/>
                  <a:gd name="T83" fmla="*/ 1 h 210"/>
                  <a:gd name="T84" fmla="*/ 1 w 235"/>
                  <a:gd name="T85" fmla="*/ 1 h 210"/>
                  <a:gd name="T86" fmla="*/ 1 w 235"/>
                  <a:gd name="T87" fmla="*/ 1 h 210"/>
                  <a:gd name="T88" fmla="*/ 1 w 235"/>
                  <a:gd name="T89" fmla="*/ 1 h 210"/>
                  <a:gd name="T90" fmla="*/ 1 w 235"/>
                  <a:gd name="T91" fmla="*/ 1 h 210"/>
                  <a:gd name="T92" fmla="*/ 1 w 235"/>
                  <a:gd name="T93" fmla="*/ 1 h 210"/>
                  <a:gd name="T94" fmla="*/ 1 w 235"/>
                  <a:gd name="T95" fmla="*/ 1 h 210"/>
                  <a:gd name="T96" fmla="*/ 1 w 235"/>
                  <a:gd name="T97" fmla="*/ 1 h 210"/>
                  <a:gd name="T98" fmla="*/ 1 w 235"/>
                  <a:gd name="T99" fmla="*/ 1 h 210"/>
                  <a:gd name="T100" fmla="*/ 1 w 235"/>
                  <a:gd name="T101" fmla="*/ 1 h 210"/>
                  <a:gd name="T102" fmla="*/ 1 w 235"/>
                  <a:gd name="T103" fmla="*/ 1 h 210"/>
                  <a:gd name="T104" fmla="*/ 1 w 235"/>
                  <a:gd name="T105" fmla="*/ 1 h 210"/>
                  <a:gd name="T106" fmla="*/ 1 w 235"/>
                  <a:gd name="T107" fmla="*/ 1 h 210"/>
                  <a:gd name="T108" fmla="*/ 1 w 235"/>
                  <a:gd name="T109" fmla="*/ 1 h 210"/>
                  <a:gd name="T110" fmla="*/ 1 w 235"/>
                  <a:gd name="T111" fmla="*/ 1 h 210"/>
                  <a:gd name="T112" fmla="*/ 1 w 235"/>
                  <a:gd name="T113" fmla="*/ 1 h 2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5"/>
                  <a:gd name="T172" fmla="*/ 0 h 210"/>
                  <a:gd name="T173" fmla="*/ 235 w 235"/>
                  <a:gd name="T174" fmla="*/ 210 h 2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5" h="210">
                    <a:moveTo>
                      <a:pt x="82" y="134"/>
                    </a:moveTo>
                    <a:lnTo>
                      <a:pt x="80" y="136"/>
                    </a:lnTo>
                    <a:lnTo>
                      <a:pt x="74" y="141"/>
                    </a:lnTo>
                    <a:lnTo>
                      <a:pt x="65" y="148"/>
                    </a:lnTo>
                    <a:lnTo>
                      <a:pt x="53" y="156"/>
                    </a:lnTo>
                    <a:lnTo>
                      <a:pt x="42" y="168"/>
                    </a:lnTo>
                    <a:lnTo>
                      <a:pt x="28" y="180"/>
                    </a:lnTo>
                    <a:lnTo>
                      <a:pt x="16" y="195"/>
                    </a:lnTo>
                    <a:lnTo>
                      <a:pt x="5" y="210"/>
                    </a:lnTo>
                    <a:lnTo>
                      <a:pt x="3" y="207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70"/>
                    </a:lnTo>
                    <a:lnTo>
                      <a:pt x="3" y="151"/>
                    </a:lnTo>
                    <a:lnTo>
                      <a:pt x="10" y="133"/>
                    </a:lnTo>
                    <a:lnTo>
                      <a:pt x="20" y="116"/>
                    </a:lnTo>
                    <a:lnTo>
                      <a:pt x="38" y="101"/>
                    </a:lnTo>
                    <a:lnTo>
                      <a:pt x="38" y="99"/>
                    </a:lnTo>
                    <a:lnTo>
                      <a:pt x="37" y="94"/>
                    </a:lnTo>
                    <a:lnTo>
                      <a:pt x="37" y="87"/>
                    </a:lnTo>
                    <a:lnTo>
                      <a:pt x="38" y="81"/>
                    </a:lnTo>
                    <a:lnTo>
                      <a:pt x="43" y="72"/>
                    </a:lnTo>
                    <a:lnTo>
                      <a:pt x="52" y="64"/>
                    </a:lnTo>
                    <a:lnTo>
                      <a:pt x="64" y="57"/>
                    </a:lnTo>
                    <a:lnTo>
                      <a:pt x="82" y="52"/>
                    </a:lnTo>
                    <a:lnTo>
                      <a:pt x="85" y="50"/>
                    </a:lnTo>
                    <a:lnTo>
                      <a:pt x="94" y="44"/>
                    </a:lnTo>
                    <a:lnTo>
                      <a:pt x="106" y="33"/>
                    </a:lnTo>
                    <a:lnTo>
                      <a:pt x="121" y="23"/>
                    </a:lnTo>
                    <a:lnTo>
                      <a:pt x="136" y="13"/>
                    </a:lnTo>
                    <a:lnTo>
                      <a:pt x="151" y="7"/>
                    </a:lnTo>
                    <a:lnTo>
                      <a:pt x="164" y="0"/>
                    </a:lnTo>
                    <a:lnTo>
                      <a:pt x="173" y="0"/>
                    </a:lnTo>
                    <a:lnTo>
                      <a:pt x="188" y="12"/>
                    </a:lnTo>
                    <a:lnTo>
                      <a:pt x="203" y="33"/>
                    </a:lnTo>
                    <a:lnTo>
                      <a:pt x="213" y="64"/>
                    </a:lnTo>
                    <a:lnTo>
                      <a:pt x="217" y="96"/>
                    </a:lnTo>
                    <a:lnTo>
                      <a:pt x="217" y="126"/>
                    </a:lnTo>
                    <a:lnTo>
                      <a:pt x="223" y="151"/>
                    </a:lnTo>
                    <a:lnTo>
                      <a:pt x="232" y="170"/>
                    </a:lnTo>
                    <a:lnTo>
                      <a:pt x="235" y="176"/>
                    </a:lnTo>
                    <a:lnTo>
                      <a:pt x="233" y="173"/>
                    </a:lnTo>
                    <a:lnTo>
                      <a:pt x="230" y="166"/>
                    </a:lnTo>
                    <a:lnTo>
                      <a:pt x="225" y="156"/>
                    </a:lnTo>
                    <a:lnTo>
                      <a:pt x="217" y="143"/>
                    </a:lnTo>
                    <a:lnTo>
                      <a:pt x="206" y="131"/>
                    </a:lnTo>
                    <a:lnTo>
                      <a:pt x="196" y="123"/>
                    </a:lnTo>
                    <a:lnTo>
                      <a:pt x="185" y="116"/>
                    </a:lnTo>
                    <a:lnTo>
                      <a:pt x="173" y="114"/>
                    </a:lnTo>
                    <a:lnTo>
                      <a:pt x="171" y="112"/>
                    </a:lnTo>
                    <a:lnTo>
                      <a:pt x="164" y="111"/>
                    </a:lnTo>
                    <a:lnTo>
                      <a:pt x="154" y="109"/>
                    </a:lnTo>
                    <a:lnTo>
                      <a:pt x="143" y="107"/>
                    </a:lnTo>
                    <a:lnTo>
                      <a:pt x="129" y="109"/>
                    </a:lnTo>
                    <a:lnTo>
                      <a:pt x="114" y="112"/>
                    </a:lnTo>
                    <a:lnTo>
                      <a:pt x="97" y="121"/>
                    </a:lnTo>
                    <a:lnTo>
                      <a:pt x="8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84"/>
              <p:cNvSpPr>
                <a:spLocks/>
              </p:cNvSpPr>
              <p:nvPr/>
            </p:nvSpPr>
            <p:spPr bwMode="auto">
              <a:xfrm>
                <a:off x="1858" y="2988"/>
                <a:ext cx="37" cy="26"/>
              </a:xfrm>
              <a:custGeom>
                <a:avLst/>
                <a:gdLst>
                  <a:gd name="T0" fmla="*/ 1 w 74"/>
                  <a:gd name="T1" fmla="*/ 0 h 52"/>
                  <a:gd name="T2" fmla="*/ 1 w 74"/>
                  <a:gd name="T3" fmla="*/ 0 h 52"/>
                  <a:gd name="T4" fmla="*/ 1 w 74"/>
                  <a:gd name="T5" fmla="*/ 1 h 52"/>
                  <a:gd name="T6" fmla="*/ 1 w 74"/>
                  <a:gd name="T7" fmla="*/ 1 h 52"/>
                  <a:gd name="T8" fmla="*/ 1 w 74"/>
                  <a:gd name="T9" fmla="*/ 1 h 52"/>
                  <a:gd name="T10" fmla="*/ 1 w 74"/>
                  <a:gd name="T11" fmla="*/ 1 h 52"/>
                  <a:gd name="T12" fmla="*/ 1 w 74"/>
                  <a:gd name="T13" fmla="*/ 1 h 52"/>
                  <a:gd name="T14" fmla="*/ 0 w 74"/>
                  <a:gd name="T15" fmla="*/ 1 h 52"/>
                  <a:gd name="T16" fmla="*/ 1 w 74"/>
                  <a:gd name="T17" fmla="*/ 1 h 52"/>
                  <a:gd name="T18" fmla="*/ 1 w 74"/>
                  <a:gd name="T19" fmla="*/ 1 h 52"/>
                  <a:gd name="T20" fmla="*/ 1 w 74"/>
                  <a:gd name="T21" fmla="*/ 1 h 52"/>
                  <a:gd name="T22" fmla="*/ 1 w 74"/>
                  <a:gd name="T23" fmla="*/ 1 h 52"/>
                  <a:gd name="T24" fmla="*/ 1 w 74"/>
                  <a:gd name="T25" fmla="*/ 1 h 52"/>
                  <a:gd name="T26" fmla="*/ 1 w 74"/>
                  <a:gd name="T27" fmla="*/ 1 h 52"/>
                  <a:gd name="T28" fmla="*/ 1 w 74"/>
                  <a:gd name="T29" fmla="*/ 1 h 52"/>
                  <a:gd name="T30" fmla="*/ 1 w 74"/>
                  <a:gd name="T31" fmla="*/ 1 h 52"/>
                  <a:gd name="T32" fmla="*/ 1 w 74"/>
                  <a:gd name="T33" fmla="*/ 1 h 52"/>
                  <a:gd name="T34" fmla="*/ 1 w 74"/>
                  <a:gd name="T35" fmla="*/ 1 h 52"/>
                  <a:gd name="T36" fmla="*/ 1 w 7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52"/>
                  <a:gd name="T59" fmla="*/ 74 w 7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52">
                    <a:moveTo>
                      <a:pt x="50" y="0"/>
                    </a:moveTo>
                    <a:lnTo>
                      <a:pt x="47" y="0"/>
                    </a:lnTo>
                    <a:lnTo>
                      <a:pt x="40" y="4"/>
                    </a:lnTo>
                    <a:lnTo>
                      <a:pt x="32" y="7"/>
                    </a:lnTo>
                    <a:lnTo>
                      <a:pt x="20" y="12"/>
                    </a:lnTo>
                    <a:lnTo>
                      <a:pt x="10" y="17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20" y="52"/>
                    </a:lnTo>
                    <a:lnTo>
                      <a:pt x="30" y="52"/>
                    </a:lnTo>
                    <a:lnTo>
                      <a:pt x="40" y="49"/>
                    </a:lnTo>
                    <a:lnTo>
                      <a:pt x="48" y="46"/>
                    </a:lnTo>
                    <a:lnTo>
                      <a:pt x="57" y="42"/>
                    </a:lnTo>
                    <a:lnTo>
                      <a:pt x="62" y="39"/>
                    </a:lnTo>
                    <a:lnTo>
                      <a:pt x="63" y="37"/>
                    </a:lnTo>
                    <a:lnTo>
                      <a:pt x="74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>
                <a:off x="1800" y="2721"/>
                <a:ext cx="117" cy="267"/>
              </a:xfrm>
              <a:custGeom>
                <a:avLst/>
                <a:gdLst>
                  <a:gd name="T0" fmla="*/ 1 w 233"/>
                  <a:gd name="T1" fmla="*/ 1 h 533"/>
                  <a:gd name="T2" fmla="*/ 1 w 233"/>
                  <a:gd name="T3" fmla="*/ 1 h 533"/>
                  <a:gd name="T4" fmla="*/ 0 w 233"/>
                  <a:gd name="T5" fmla="*/ 1 h 533"/>
                  <a:gd name="T6" fmla="*/ 1 w 233"/>
                  <a:gd name="T7" fmla="*/ 1 h 533"/>
                  <a:gd name="T8" fmla="*/ 1 w 233"/>
                  <a:gd name="T9" fmla="*/ 1 h 533"/>
                  <a:gd name="T10" fmla="*/ 1 w 233"/>
                  <a:gd name="T11" fmla="*/ 1 h 533"/>
                  <a:gd name="T12" fmla="*/ 1 w 233"/>
                  <a:gd name="T13" fmla="*/ 1 h 533"/>
                  <a:gd name="T14" fmla="*/ 1 w 233"/>
                  <a:gd name="T15" fmla="*/ 1 h 533"/>
                  <a:gd name="T16" fmla="*/ 1 w 233"/>
                  <a:gd name="T17" fmla="*/ 1 h 533"/>
                  <a:gd name="T18" fmla="*/ 1 w 233"/>
                  <a:gd name="T19" fmla="*/ 1 h 533"/>
                  <a:gd name="T20" fmla="*/ 1 w 233"/>
                  <a:gd name="T21" fmla="*/ 1 h 533"/>
                  <a:gd name="T22" fmla="*/ 1 w 233"/>
                  <a:gd name="T23" fmla="*/ 1 h 533"/>
                  <a:gd name="T24" fmla="*/ 1 w 233"/>
                  <a:gd name="T25" fmla="*/ 1 h 533"/>
                  <a:gd name="T26" fmla="*/ 1 w 233"/>
                  <a:gd name="T27" fmla="*/ 1 h 533"/>
                  <a:gd name="T28" fmla="*/ 1 w 233"/>
                  <a:gd name="T29" fmla="*/ 1 h 533"/>
                  <a:gd name="T30" fmla="*/ 1 w 233"/>
                  <a:gd name="T31" fmla="*/ 1 h 533"/>
                  <a:gd name="T32" fmla="*/ 1 w 233"/>
                  <a:gd name="T33" fmla="*/ 1 h 533"/>
                  <a:gd name="T34" fmla="*/ 1 w 233"/>
                  <a:gd name="T35" fmla="*/ 1 h 533"/>
                  <a:gd name="T36" fmla="*/ 1 w 233"/>
                  <a:gd name="T37" fmla="*/ 1 h 533"/>
                  <a:gd name="T38" fmla="*/ 1 w 233"/>
                  <a:gd name="T39" fmla="*/ 1 h 533"/>
                  <a:gd name="T40" fmla="*/ 1 w 233"/>
                  <a:gd name="T41" fmla="*/ 1 h 533"/>
                  <a:gd name="T42" fmla="*/ 1 w 233"/>
                  <a:gd name="T43" fmla="*/ 1 h 533"/>
                  <a:gd name="T44" fmla="*/ 1 w 233"/>
                  <a:gd name="T45" fmla="*/ 1 h 533"/>
                  <a:gd name="T46" fmla="*/ 1 w 233"/>
                  <a:gd name="T47" fmla="*/ 1 h 533"/>
                  <a:gd name="T48" fmla="*/ 1 w 233"/>
                  <a:gd name="T49" fmla="*/ 1 h 533"/>
                  <a:gd name="T50" fmla="*/ 1 w 233"/>
                  <a:gd name="T51" fmla="*/ 1 h 533"/>
                  <a:gd name="T52" fmla="*/ 1 w 233"/>
                  <a:gd name="T53" fmla="*/ 1 h 533"/>
                  <a:gd name="T54" fmla="*/ 1 w 233"/>
                  <a:gd name="T55" fmla="*/ 1 h 533"/>
                  <a:gd name="T56" fmla="*/ 1 w 233"/>
                  <a:gd name="T57" fmla="*/ 1 h 533"/>
                  <a:gd name="T58" fmla="*/ 1 w 233"/>
                  <a:gd name="T59" fmla="*/ 0 h 533"/>
                  <a:gd name="T60" fmla="*/ 1 w 233"/>
                  <a:gd name="T61" fmla="*/ 1 h 533"/>
                  <a:gd name="T62" fmla="*/ 1 w 233"/>
                  <a:gd name="T63" fmla="*/ 1 h 533"/>
                  <a:gd name="T64" fmla="*/ 1 w 233"/>
                  <a:gd name="T65" fmla="*/ 1 h 533"/>
                  <a:gd name="T66" fmla="*/ 1 w 233"/>
                  <a:gd name="T67" fmla="*/ 1 h 533"/>
                  <a:gd name="T68" fmla="*/ 1 w 233"/>
                  <a:gd name="T69" fmla="*/ 1 h 533"/>
                  <a:gd name="T70" fmla="*/ 1 w 233"/>
                  <a:gd name="T71" fmla="*/ 1 h 533"/>
                  <a:gd name="T72" fmla="*/ 1 w 233"/>
                  <a:gd name="T73" fmla="*/ 1 h 533"/>
                  <a:gd name="T74" fmla="*/ 1 w 233"/>
                  <a:gd name="T75" fmla="*/ 1 h 5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33"/>
                  <a:gd name="T115" fmla="*/ 0 h 533"/>
                  <a:gd name="T116" fmla="*/ 233 w 233"/>
                  <a:gd name="T117" fmla="*/ 533 h 53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33" h="533">
                    <a:moveTo>
                      <a:pt x="21" y="69"/>
                    </a:moveTo>
                    <a:lnTo>
                      <a:pt x="5" y="95"/>
                    </a:lnTo>
                    <a:lnTo>
                      <a:pt x="0" y="116"/>
                    </a:lnTo>
                    <a:lnTo>
                      <a:pt x="1" y="137"/>
                    </a:lnTo>
                    <a:lnTo>
                      <a:pt x="11" y="155"/>
                    </a:lnTo>
                    <a:lnTo>
                      <a:pt x="26" y="172"/>
                    </a:lnTo>
                    <a:lnTo>
                      <a:pt x="45" y="189"/>
                    </a:lnTo>
                    <a:lnTo>
                      <a:pt x="65" y="205"/>
                    </a:lnTo>
                    <a:lnTo>
                      <a:pt x="85" y="222"/>
                    </a:lnTo>
                    <a:lnTo>
                      <a:pt x="87" y="217"/>
                    </a:lnTo>
                    <a:lnTo>
                      <a:pt x="87" y="214"/>
                    </a:lnTo>
                    <a:lnTo>
                      <a:pt x="89" y="212"/>
                    </a:lnTo>
                    <a:lnTo>
                      <a:pt x="89" y="211"/>
                    </a:lnTo>
                    <a:lnTo>
                      <a:pt x="121" y="254"/>
                    </a:lnTo>
                    <a:lnTo>
                      <a:pt x="141" y="305"/>
                    </a:lnTo>
                    <a:lnTo>
                      <a:pt x="153" y="358"/>
                    </a:lnTo>
                    <a:lnTo>
                      <a:pt x="159" y="411"/>
                    </a:lnTo>
                    <a:lnTo>
                      <a:pt x="159" y="456"/>
                    </a:lnTo>
                    <a:lnTo>
                      <a:pt x="158" y="495"/>
                    </a:lnTo>
                    <a:lnTo>
                      <a:pt x="156" y="520"/>
                    </a:lnTo>
                    <a:lnTo>
                      <a:pt x="154" y="530"/>
                    </a:lnTo>
                    <a:lnTo>
                      <a:pt x="166" y="533"/>
                    </a:lnTo>
                    <a:lnTo>
                      <a:pt x="211" y="426"/>
                    </a:lnTo>
                    <a:lnTo>
                      <a:pt x="233" y="330"/>
                    </a:lnTo>
                    <a:lnTo>
                      <a:pt x="233" y="242"/>
                    </a:lnTo>
                    <a:lnTo>
                      <a:pt x="218" y="169"/>
                    </a:lnTo>
                    <a:lnTo>
                      <a:pt x="191" y="106"/>
                    </a:lnTo>
                    <a:lnTo>
                      <a:pt x="158" y="56"/>
                    </a:lnTo>
                    <a:lnTo>
                      <a:pt x="119" y="21"/>
                    </a:lnTo>
                    <a:lnTo>
                      <a:pt x="84" y="0"/>
                    </a:lnTo>
                    <a:lnTo>
                      <a:pt x="69" y="2"/>
                    </a:lnTo>
                    <a:lnTo>
                      <a:pt x="58" y="7"/>
                    </a:lnTo>
                    <a:lnTo>
                      <a:pt x="50" y="14"/>
                    </a:lnTo>
                    <a:lnTo>
                      <a:pt x="45" y="21"/>
                    </a:lnTo>
                    <a:lnTo>
                      <a:pt x="40" y="31"/>
                    </a:lnTo>
                    <a:lnTo>
                      <a:pt x="35" y="42"/>
                    </a:lnTo>
                    <a:lnTo>
                      <a:pt x="30" y="54"/>
                    </a:lnTo>
                    <a:lnTo>
                      <a:pt x="21" y="69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6"/>
              <p:cNvSpPr>
                <a:spLocks/>
              </p:cNvSpPr>
              <p:nvPr/>
            </p:nvSpPr>
            <p:spPr bwMode="auto">
              <a:xfrm>
                <a:off x="1862" y="2730"/>
                <a:ext cx="68" cy="266"/>
              </a:xfrm>
              <a:custGeom>
                <a:avLst/>
                <a:gdLst>
                  <a:gd name="T0" fmla="*/ 1 w 136"/>
                  <a:gd name="T1" fmla="*/ 0 h 533"/>
                  <a:gd name="T2" fmla="*/ 1 w 136"/>
                  <a:gd name="T3" fmla="*/ 0 h 533"/>
                  <a:gd name="T4" fmla="*/ 1 w 136"/>
                  <a:gd name="T5" fmla="*/ 0 h 533"/>
                  <a:gd name="T6" fmla="*/ 1 w 136"/>
                  <a:gd name="T7" fmla="*/ 0 h 533"/>
                  <a:gd name="T8" fmla="*/ 1 w 136"/>
                  <a:gd name="T9" fmla="*/ 0 h 533"/>
                  <a:gd name="T10" fmla="*/ 1 w 136"/>
                  <a:gd name="T11" fmla="*/ 0 h 533"/>
                  <a:gd name="T12" fmla="*/ 1 w 136"/>
                  <a:gd name="T13" fmla="*/ 0 h 533"/>
                  <a:gd name="T14" fmla="*/ 1 w 136"/>
                  <a:gd name="T15" fmla="*/ 0 h 533"/>
                  <a:gd name="T16" fmla="*/ 1 w 136"/>
                  <a:gd name="T17" fmla="*/ 0 h 533"/>
                  <a:gd name="T18" fmla="*/ 1 w 136"/>
                  <a:gd name="T19" fmla="*/ 0 h 533"/>
                  <a:gd name="T20" fmla="*/ 1 w 136"/>
                  <a:gd name="T21" fmla="*/ 0 h 533"/>
                  <a:gd name="T22" fmla="*/ 1 w 136"/>
                  <a:gd name="T23" fmla="*/ 0 h 533"/>
                  <a:gd name="T24" fmla="*/ 1 w 136"/>
                  <a:gd name="T25" fmla="*/ 0 h 533"/>
                  <a:gd name="T26" fmla="*/ 1 w 136"/>
                  <a:gd name="T27" fmla="*/ 0 h 533"/>
                  <a:gd name="T28" fmla="*/ 1 w 136"/>
                  <a:gd name="T29" fmla="*/ 0 h 533"/>
                  <a:gd name="T30" fmla="*/ 1 w 136"/>
                  <a:gd name="T31" fmla="*/ 0 h 533"/>
                  <a:gd name="T32" fmla="*/ 1 w 136"/>
                  <a:gd name="T33" fmla="*/ 0 h 533"/>
                  <a:gd name="T34" fmla="*/ 1 w 136"/>
                  <a:gd name="T35" fmla="*/ 0 h 533"/>
                  <a:gd name="T36" fmla="*/ 1 w 136"/>
                  <a:gd name="T37" fmla="*/ 0 h 533"/>
                  <a:gd name="T38" fmla="*/ 1 w 136"/>
                  <a:gd name="T39" fmla="*/ 0 h 533"/>
                  <a:gd name="T40" fmla="*/ 1 w 136"/>
                  <a:gd name="T41" fmla="*/ 0 h 533"/>
                  <a:gd name="T42" fmla="*/ 1 w 136"/>
                  <a:gd name="T43" fmla="*/ 0 h 533"/>
                  <a:gd name="T44" fmla="*/ 1 w 136"/>
                  <a:gd name="T45" fmla="*/ 0 h 533"/>
                  <a:gd name="T46" fmla="*/ 1 w 136"/>
                  <a:gd name="T47" fmla="*/ 0 h 533"/>
                  <a:gd name="T48" fmla="*/ 1 w 136"/>
                  <a:gd name="T49" fmla="*/ 0 h 533"/>
                  <a:gd name="T50" fmla="*/ 1 w 136"/>
                  <a:gd name="T51" fmla="*/ 0 h 533"/>
                  <a:gd name="T52" fmla="*/ 1 w 136"/>
                  <a:gd name="T53" fmla="*/ 0 h 533"/>
                  <a:gd name="T54" fmla="*/ 1 w 136"/>
                  <a:gd name="T55" fmla="*/ 0 h 533"/>
                  <a:gd name="T56" fmla="*/ 1 w 136"/>
                  <a:gd name="T57" fmla="*/ 0 h 533"/>
                  <a:gd name="T58" fmla="*/ 1 w 136"/>
                  <a:gd name="T59" fmla="*/ 0 h 533"/>
                  <a:gd name="T60" fmla="*/ 1 w 136"/>
                  <a:gd name="T61" fmla="*/ 0 h 533"/>
                  <a:gd name="T62" fmla="*/ 1 w 136"/>
                  <a:gd name="T63" fmla="*/ 0 h 533"/>
                  <a:gd name="T64" fmla="*/ 1 w 136"/>
                  <a:gd name="T65" fmla="*/ 0 h 533"/>
                  <a:gd name="T66" fmla="*/ 1 w 136"/>
                  <a:gd name="T67" fmla="*/ 0 h 533"/>
                  <a:gd name="T68" fmla="*/ 1 w 136"/>
                  <a:gd name="T69" fmla="*/ 0 h 533"/>
                  <a:gd name="T70" fmla="*/ 1 w 136"/>
                  <a:gd name="T71" fmla="*/ 0 h 533"/>
                  <a:gd name="T72" fmla="*/ 1 w 136"/>
                  <a:gd name="T73" fmla="*/ 0 h 533"/>
                  <a:gd name="T74" fmla="*/ 0 w 136"/>
                  <a:gd name="T75" fmla="*/ 0 h 533"/>
                  <a:gd name="T76" fmla="*/ 0 w 136"/>
                  <a:gd name="T77" fmla="*/ 0 h 533"/>
                  <a:gd name="T78" fmla="*/ 1 w 136"/>
                  <a:gd name="T79" fmla="*/ 0 h 533"/>
                  <a:gd name="T80" fmla="*/ 1 w 136"/>
                  <a:gd name="T81" fmla="*/ 0 h 533"/>
                  <a:gd name="T82" fmla="*/ 1 w 136"/>
                  <a:gd name="T83" fmla="*/ 0 h 5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533"/>
                  <a:gd name="T128" fmla="*/ 136 w 136"/>
                  <a:gd name="T129" fmla="*/ 533 h 5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533">
                    <a:moveTo>
                      <a:pt x="5" y="17"/>
                    </a:moveTo>
                    <a:lnTo>
                      <a:pt x="29" y="36"/>
                    </a:lnTo>
                    <a:lnTo>
                      <a:pt x="49" y="59"/>
                    </a:lnTo>
                    <a:lnTo>
                      <a:pt x="66" y="84"/>
                    </a:lnTo>
                    <a:lnTo>
                      <a:pt x="81" y="113"/>
                    </a:lnTo>
                    <a:lnTo>
                      <a:pt x="92" y="141"/>
                    </a:lnTo>
                    <a:lnTo>
                      <a:pt x="103" y="172"/>
                    </a:lnTo>
                    <a:lnTo>
                      <a:pt x="111" y="202"/>
                    </a:lnTo>
                    <a:lnTo>
                      <a:pt x="118" y="231"/>
                    </a:lnTo>
                    <a:lnTo>
                      <a:pt x="123" y="269"/>
                    </a:lnTo>
                    <a:lnTo>
                      <a:pt x="124" y="308"/>
                    </a:lnTo>
                    <a:lnTo>
                      <a:pt x="119" y="345"/>
                    </a:lnTo>
                    <a:lnTo>
                      <a:pt x="111" y="380"/>
                    </a:lnTo>
                    <a:lnTo>
                      <a:pt x="101" y="414"/>
                    </a:lnTo>
                    <a:lnTo>
                      <a:pt x="87" y="449"/>
                    </a:lnTo>
                    <a:lnTo>
                      <a:pt x="72" y="484"/>
                    </a:lnTo>
                    <a:lnTo>
                      <a:pt x="57" y="520"/>
                    </a:lnTo>
                    <a:lnTo>
                      <a:pt x="57" y="523"/>
                    </a:lnTo>
                    <a:lnTo>
                      <a:pt x="59" y="528"/>
                    </a:lnTo>
                    <a:lnTo>
                      <a:pt x="62" y="533"/>
                    </a:lnTo>
                    <a:lnTo>
                      <a:pt x="66" y="533"/>
                    </a:lnTo>
                    <a:lnTo>
                      <a:pt x="86" y="496"/>
                    </a:lnTo>
                    <a:lnTo>
                      <a:pt x="104" y="459"/>
                    </a:lnTo>
                    <a:lnTo>
                      <a:pt x="118" y="421"/>
                    </a:lnTo>
                    <a:lnTo>
                      <a:pt x="128" y="382"/>
                    </a:lnTo>
                    <a:lnTo>
                      <a:pt x="134" y="341"/>
                    </a:lnTo>
                    <a:lnTo>
                      <a:pt x="136" y="301"/>
                    </a:lnTo>
                    <a:lnTo>
                      <a:pt x="133" y="261"/>
                    </a:lnTo>
                    <a:lnTo>
                      <a:pt x="124" y="219"/>
                    </a:lnTo>
                    <a:lnTo>
                      <a:pt x="116" y="188"/>
                    </a:lnTo>
                    <a:lnTo>
                      <a:pt x="108" y="158"/>
                    </a:lnTo>
                    <a:lnTo>
                      <a:pt x="96" y="128"/>
                    </a:lnTo>
                    <a:lnTo>
                      <a:pt x="82" y="98"/>
                    </a:lnTo>
                    <a:lnTo>
                      <a:pt x="67" y="69"/>
                    </a:lnTo>
                    <a:lnTo>
                      <a:pt x="49" y="44"/>
                    </a:lnTo>
                    <a:lnTo>
                      <a:pt x="27" y="2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7"/>
              <p:cNvSpPr>
                <a:spLocks/>
              </p:cNvSpPr>
              <p:nvPr/>
            </p:nvSpPr>
            <p:spPr bwMode="auto">
              <a:xfrm>
                <a:off x="1798" y="2793"/>
                <a:ext cx="86" cy="197"/>
              </a:xfrm>
              <a:custGeom>
                <a:avLst/>
                <a:gdLst>
                  <a:gd name="T0" fmla="*/ 1 w 172"/>
                  <a:gd name="T1" fmla="*/ 0 h 395"/>
                  <a:gd name="T2" fmla="*/ 1 w 172"/>
                  <a:gd name="T3" fmla="*/ 0 h 395"/>
                  <a:gd name="T4" fmla="*/ 1 w 172"/>
                  <a:gd name="T5" fmla="*/ 0 h 395"/>
                  <a:gd name="T6" fmla="*/ 1 w 172"/>
                  <a:gd name="T7" fmla="*/ 0 h 395"/>
                  <a:gd name="T8" fmla="*/ 1 w 172"/>
                  <a:gd name="T9" fmla="*/ 0 h 395"/>
                  <a:gd name="T10" fmla="*/ 1 w 172"/>
                  <a:gd name="T11" fmla="*/ 0 h 395"/>
                  <a:gd name="T12" fmla="*/ 1 w 172"/>
                  <a:gd name="T13" fmla="*/ 0 h 395"/>
                  <a:gd name="T14" fmla="*/ 1 w 172"/>
                  <a:gd name="T15" fmla="*/ 0 h 395"/>
                  <a:gd name="T16" fmla="*/ 1 w 172"/>
                  <a:gd name="T17" fmla="*/ 0 h 395"/>
                  <a:gd name="T18" fmla="*/ 1 w 172"/>
                  <a:gd name="T19" fmla="*/ 0 h 395"/>
                  <a:gd name="T20" fmla="*/ 1 w 172"/>
                  <a:gd name="T21" fmla="*/ 0 h 395"/>
                  <a:gd name="T22" fmla="*/ 1 w 172"/>
                  <a:gd name="T23" fmla="*/ 0 h 395"/>
                  <a:gd name="T24" fmla="*/ 1 w 172"/>
                  <a:gd name="T25" fmla="*/ 0 h 395"/>
                  <a:gd name="T26" fmla="*/ 1 w 172"/>
                  <a:gd name="T27" fmla="*/ 0 h 395"/>
                  <a:gd name="T28" fmla="*/ 1 w 172"/>
                  <a:gd name="T29" fmla="*/ 0 h 395"/>
                  <a:gd name="T30" fmla="*/ 1 w 172"/>
                  <a:gd name="T31" fmla="*/ 0 h 395"/>
                  <a:gd name="T32" fmla="*/ 1 w 172"/>
                  <a:gd name="T33" fmla="*/ 0 h 395"/>
                  <a:gd name="T34" fmla="*/ 1 w 172"/>
                  <a:gd name="T35" fmla="*/ 0 h 395"/>
                  <a:gd name="T36" fmla="*/ 1 w 172"/>
                  <a:gd name="T37" fmla="*/ 0 h 395"/>
                  <a:gd name="T38" fmla="*/ 1 w 172"/>
                  <a:gd name="T39" fmla="*/ 0 h 395"/>
                  <a:gd name="T40" fmla="*/ 1 w 172"/>
                  <a:gd name="T41" fmla="*/ 0 h 395"/>
                  <a:gd name="T42" fmla="*/ 1 w 172"/>
                  <a:gd name="T43" fmla="*/ 0 h 395"/>
                  <a:gd name="T44" fmla="*/ 1 w 172"/>
                  <a:gd name="T45" fmla="*/ 0 h 395"/>
                  <a:gd name="T46" fmla="*/ 1 w 172"/>
                  <a:gd name="T47" fmla="*/ 0 h 395"/>
                  <a:gd name="T48" fmla="*/ 0 w 172"/>
                  <a:gd name="T49" fmla="*/ 0 h 395"/>
                  <a:gd name="T50" fmla="*/ 0 w 172"/>
                  <a:gd name="T51" fmla="*/ 0 h 395"/>
                  <a:gd name="T52" fmla="*/ 0 w 172"/>
                  <a:gd name="T53" fmla="*/ 0 h 395"/>
                  <a:gd name="T54" fmla="*/ 1 w 172"/>
                  <a:gd name="T55" fmla="*/ 0 h 395"/>
                  <a:gd name="T56" fmla="*/ 1 w 172"/>
                  <a:gd name="T57" fmla="*/ 0 h 395"/>
                  <a:gd name="T58" fmla="*/ 1 w 172"/>
                  <a:gd name="T59" fmla="*/ 0 h 3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2"/>
                  <a:gd name="T91" fmla="*/ 0 h 395"/>
                  <a:gd name="T92" fmla="*/ 172 w 172"/>
                  <a:gd name="T93" fmla="*/ 395 h 39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2" h="395">
                    <a:moveTo>
                      <a:pt x="5" y="15"/>
                    </a:moveTo>
                    <a:lnTo>
                      <a:pt x="29" y="29"/>
                    </a:lnTo>
                    <a:lnTo>
                      <a:pt x="52" y="44"/>
                    </a:lnTo>
                    <a:lnTo>
                      <a:pt x="73" y="62"/>
                    </a:lnTo>
                    <a:lnTo>
                      <a:pt x="91" y="81"/>
                    </a:lnTo>
                    <a:lnTo>
                      <a:pt x="106" y="103"/>
                    </a:lnTo>
                    <a:lnTo>
                      <a:pt x="121" y="125"/>
                    </a:lnTo>
                    <a:lnTo>
                      <a:pt x="135" y="150"/>
                    </a:lnTo>
                    <a:lnTo>
                      <a:pt x="146" y="175"/>
                    </a:lnTo>
                    <a:lnTo>
                      <a:pt x="160" y="227"/>
                    </a:lnTo>
                    <a:lnTo>
                      <a:pt x="165" y="279"/>
                    </a:lnTo>
                    <a:lnTo>
                      <a:pt x="162" y="333"/>
                    </a:lnTo>
                    <a:lnTo>
                      <a:pt x="158" y="387"/>
                    </a:lnTo>
                    <a:lnTo>
                      <a:pt x="158" y="389"/>
                    </a:lnTo>
                    <a:lnTo>
                      <a:pt x="160" y="394"/>
                    </a:lnTo>
                    <a:lnTo>
                      <a:pt x="162" y="395"/>
                    </a:lnTo>
                    <a:lnTo>
                      <a:pt x="163" y="395"/>
                    </a:lnTo>
                    <a:lnTo>
                      <a:pt x="170" y="338"/>
                    </a:lnTo>
                    <a:lnTo>
                      <a:pt x="172" y="279"/>
                    </a:lnTo>
                    <a:lnTo>
                      <a:pt x="165" y="222"/>
                    </a:lnTo>
                    <a:lnTo>
                      <a:pt x="150" y="167"/>
                    </a:lnTo>
                    <a:lnTo>
                      <a:pt x="128" y="116"/>
                    </a:lnTo>
                    <a:lnTo>
                      <a:pt x="96" y="69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12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8"/>
              <p:cNvSpPr>
                <a:spLocks/>
              </p:cNvSpPr>
              <p:nvPr/>
            </p:nvSpPr>
            <p:spPr bwMode="auto">
              <a:xfrm>
                <a:off x="1870" y="2983"/>
                <a:ext cx="25" cy="13"/>
              </a:xfrm>
              <a:custGeom>
                <a:avLst/>
                <a:gdLst>
                  <a:gd name="T0" fmla="*/ 0 w 51"/>
                  <a:gd name="T1" fmla="*/ 1 h 25"/>
                  <a:gd name="T2" fmla="*/ 0 w 51"/>
                  <a:gd name="T3" fmla="*/ 1 h 25"/>
                  <a:gd name="T4" fmla="*/ 0 w 51"/>
                  <a:gd name="T5" fmla="*/ 1 h 25"/>
                  <a:gd name="T6" fmla="*/ 0 w 51"/>
                  <a:gd name="T7" fmla="*/ 1 h 25"/>
                  <a:gd name="T8" fmla="*/ 0 w 51"/>
                  <a:gd name="T9" fmla="*/ 1 h 25"/>
                  <a:gd name="T10" fmla="*/ 0 w 51"/>
                  <a:gd name="T11" fmla="*/ 1 h 25"/>
                  <a:gd name="T12" fmla="*/ 0 w 51"/>
                  <a:gd name="T13" fmla="*/ 1 h 25"/>
                  <a:gd name="T14" fmla="*/ 0 w 51"/>
                  <a:gd name="T15" fmla="*/ 1 h 25"/>
                  <a:gd name="T16" fmla="*/ 0 w 51"/>
                  <a:gd name="T17" fmla="*/ 1 h 25"/>
                  <a:gd name="T18" fmla="*/ 0 w 51"/>
                  <a:gd name="T19" fmla="*/ 1 h 25"/>
                  <a:gd name="T20" fmla="*/ 0 w 51"/>
                  <a:gd name="T21" fmla="*/ 1 h 25"/>
                  <a:gd name="T22" fmla="*/ 0 w 51"/>
                  <a:gd name="T23" fmla="*/ 0 h 25"/>
                  <a:gd name="T24" fmla="*/ 0 w 51"/>
                  <a:gd name="T25" fmla="*/ 0 h 25"/>
                  <a:gd name="T26" fmla="*/ 0 w 51"/>
                  <a:gd name="T27" fmla="*/ 1 h 25"/>
                  <a:gd name="T28" fmla="*/ 0 w 51"/>
                  <a:gd name="T29" fmla="*/ 1 h 25"/>
                  <a:gd name="T30" fmla="*/ 0 w 51"/>
                  <a:gd name="T31" fmla="*/ 1 h 25"/>
                  <a:gd name="T32" fmla="*/ 0 w 51"/>
                  <a:gd name="T33" fmla="*/ 1 h 25"/>
                  <a:gd name="T34" fmla="*/ 0 w 51"/>
                  <a:gd name="T35" fmla="*/ 1 h 25"/>
                  <a:gd name="T36" fmla="*/ 0 w 51"/>
                  <a:gd name="T37" fmla="*/ 1 h 25"/>
                  <a:gd name="T38" fmla="*/ 0 w 51"/>
                  <a:gd name="T39" fmla="*/ 1 h 25"/>
                  <a:gd name="T40" fmla="*/ 0 w 51"/>
                  <a:gd name="T41" fmla="*/ 1 h 25"/>
                  <a:gd name="T42" fmla="*/ 0 w 51"/>
                  <a:gd name="T43" fmla="*/ 1 h 25"/>
                  <a:gd name="T44" fmla="*/ 0 w 51"/>
                  <a:gd name="T45" fmla="*/ 1 h 25"/>
                  <a:gd name="T46" fmla="*/ 0 w 51"/>
                  <a:gd name="T47" fmla="*/ 1 h 25"/>
                  <a:gd name="T48" fmla="*/ 0 w 51"/>
                  <a:gd name="T49" fmla="*/ 1 h 25"/>
                  <a:gd name="T50" fmla="*/ 0 w 51"/>
                  <a:gd name="T51" fmla="*/ 1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25"/>
                  <a:gd name="T80" fmla="*/ 51 w 5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25">
                    <a:moveTo>
                      <a:pt x="5" y="25"/>
                    </a:moveTo>
                    <a:lnTo>
                      <a:pt x="12" y="25"/>
                    </a:lnTo>
                    <a:lnTo>
                      <a:pt x="19" y="25"/>
                    </a:lnTo>
                    <a:lnTo>
                      <a:pt x="25" y="25"/>
                    </a:lnTo>
                    <a:lnTo>
                      <a:pt x="30" y="23"/>
                    </a:lnTo>
                    <a:lnTo>
                      <a:pt x="37" y="20"/>
                    </a:lnTo>
                    <a:lnTo>
                      <a:pt x="42" y="18"/>
                    </a:lnTo>
                    <a:lnTo>
                      <a:pt x="47" y="15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7" y="3"/>
                    </a:lnTo>
                    <a:lnTo>
                      <a:pt x="32" y="7"/>
                    </a:lnTo>
                    <a:lnTo>
                      <a:pt x="27" y="8"/>
                    </a:lnTo>
                    <a:lnTo>
                      <a:pt x="22" y="10"/>
                    </a:lnTo>
                    <a:lnTo>
                      <a:pt x="15" y="12"/>
                    </a:lnTo>
                    <a:lnTo>
                      <a:pt x="9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9"/>
              <p:cNvSpPr>
                <a:spLocks/>
              </p:cNvSpPr>
              <p:nvPr/>
            </p:nvSpPr>
            <p:spPr bwMode="auto">
              <a:xfrm>
                <a:off x="1854" y="2997"/>
                <a:ext cx="36" cy="21"/>
              </a:xfrm>
              <a:custGeom>
                <a:avLst/>
                <a:gdLst>
                  <a:gd name="T0" fmla="*/ 1 w 72"/>
                  <a:gd name="T1" fmla="*/ 1 h 42"/>
                  <a:gd name="T2" fmla="*/ 1 w 72"/>
                  <a:gd name="T3" fmla="*/ 1 h 42"/>
                  <a:gd name="T4" fmla="*/ 1 w 72"/>
                  <a:gd name="T5" fmla="*/ 1 h 42"/>
                  <a:gd name="T6" fmla="*/ 1 w 72"/>
                  <a:gd name="T7" fmla="*/ 1 h 42"/>
                  <a:gd name="T8" fmla="*/ 1 w 72"/>
                  <a:gd name="T9" fmla="*/ 1 h 42"/>
                  <a:gd name="T10" fmla="*/ 1 w 72"/>
                  <a:gd name="T11" fmla="*/ 1 h 42"/>
                  <a:gd name="T12" fmla="*/ 1 w 72"/>
                  <a:gd name="T13" fmla="*/ 1 h 42"/>
                  <a:gd name="T14" fmla="*/ 1 w 72"/>
                  <a:gd name="T15" fmla="*/ 1 h 42"/>
                  <a:gd name="T16" fmla="*/ 1 w 72"/>
                  <a:gd name="T17" fmla="*/ 1 h 42"/>
                  <a:gd name="T18" fmla="*/ 1 w 72"/>
                  <a:gd name="T19" fmla="*/ 1 h 42"/>
                  <a:gd name="T20" fmla="*/ 1 w 72"/>
                  <a:gd name="T21" fmla="*/ 1 h 42"/>
                  <a:gd name="T22" fmla="*/ 1 w 72"/>
                  <a:gd name="T23" fmla="*/ 1 h 42"/>
                  <a:gd name="T24" fmla="*/ 1 w 72"/>
                  <a:gd name="T25" fmla="*/ 1 h 42"/>
                  <a:gd name="T26" fmla="*/ 1 w 72"/>
                  <a:gd name="T27" fmla="*/ 1 h 42"/>
                  <a:gd name="T28" fmla="*/ 1 w 72"/>
                  <a:gd name="T29" fmla="*/ 1 h 42"/>
                  <a:gd name="T30" fmla="*/ 1 w 72"/>
                  <a:gd name="T31" fmla="*/ 1 h 42"/>
                  <a:gd name="T32" fmla="*/ 1 w 72"/>
                  <a:gd name="T33" fmla="*/ 0 h 42"/>
                  <a:gd name="T34" fmla="*/ 1 w 72"/>
                  <a:gd name="T35" fmla="*/ 1 h 42"/>
                  <a:gd name="T36" fmla="*/ 1 w 72"/>
                  <a:gd name="T37" fmla="*/ 1 h 42"/>
                  <a:gd name="T38" fmla="*/ 1 w 72"/>
                  <a:gd name="T39" fmla="*/ 1 h 42"/>
                  <a:gd name="T40" fmla="*/ 0 w 72"/>
                  <a:gd name="T41" fmla="*/ 1 h 42"/>
                  <a:gd name="T42" fmla="*/ 0 w 72"/>
                  <a:gd name="T43" fmla="*/ 1 h 42"/>
                  <a:gd name="T44" fmla="*/ 0 w 72"/>
                  <a:gd name="T45" fmla="*/ 1 h 42"/>
                  <a:gd name="T46" fmla="*/ 1 w 72"/>
                  <a:gd name="T47" fmla="*/ 1 h 42"/>
                  <a:gd name="T48" fmla="*/ 1 w 72"/>
                  <a:gd name="T49" fmla="*/ 1 h 42"/>
                  <a:gd name="T50" fmla="*/ 1 w 72"/>
                  <a:gd name="T51" fmla="*/ 1 h 42"/>
                  <a:gd name="T52" fmla="*/ 1 w 72"/>
                  <a:gd name="T53" fmla="*/ 1 h 42"/>
                  <a:gd name="T54" fmla="*/ 1 w 72"/>
                  <a:gd name="T55" fmla="*/ 1 h 42"/>
                  <a:gd name="T56" fmla="*/ 1 w 72"/>
                  <a:gd name="T57" fmla="*/ 1 h 42"/>
                  <a:gd name="T58" fmla="*/ 1 w 72"/>
                  <a:gd name="T59" fmla="*/ 1 h 42"/>
                  <a:gd name="T60" fmla="*/ 1 w 72"/>
                  <a:gd name="T61" fmla="*/ 1 h 42"/>
                  <a:gd name="T62" fmla="*/ 1 w 72"/>
                  <a:gd name="T63" fmla="*/ 1 h 42"/>
                  <a:gd name="T64" fmla="*/ 1 w 72"/>
                  <a:gd name="T65" fmla="*/ 1 h 42"/>
                  <a:gd name="T66" fmla="*/ 1 w 72"/>
                  <a:gd name="T67" fmla="*/ 1 h 42"/>
                  <a:gd name="T68" fmla="*/ 1 w 72"/>
                  <a:gd name="T69" fmla="*/ 1 h 42"/>
                  <a:gd name="T70" fmla="*/ 1 w 72"/>
                  <a:gd name="T71" fmla="*/ 1 h 42"/>
                  <a:gd name="T72" fmla="*/ 1 w 72"/>
                  <a:gd name="T73" fmla="*/ 1 h 42"/>
                  <a:gd name="T74" fmla="*/ 1 w 72"/>
                  <a:gd name="T75" fmla="*/ 1 h 42"/>
                  <a:gd name="T76" fmla="*/ 1 w 72"/>
                  <a:gd name="T77" fmla="*/ 1 h 42"/>
                  <a:gd name="T78" fmla="*/ 1 w 72"/>
                  <a:gd name="T79" fmla="*/ 1 h 42"/>
                  <a:gd name="T80" fmla="*/ 1 w 72"/>
                  <a:gd name="T81" fmla="*/ 1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"/>
                  <a:gd name="T124" fmla="*/ 0 h 42"/>
                  <a:gd name="T125" fmla="*/ 72 w 72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" h="42">
                    <a:moveTo>
                      <a:pt x="67" y="7"/>
                    </a:moveTo>
                    <a:lnTo>
                      <a:pt x="59" y="10"/>
                    </a:lnTo>
                    <a:lnTo>
                      <a:pt x="51" y="13"/>
                    </a:lnTo>
                    <a:lnTo>
                      <a:pt x="44" y="20"/>
                    </a:lnTo>
                    <a:lnTo>
                      <a:pt x="37" y="25"/>
                    </a:lnTo>
                    <a:lnTo>
                      <a:pt x="30" y="28"/>
                    </a:lnTo>
                    <a:lnTo>
                      <a:pt x="24" y="28"/>
                    </a:lnTo>
                    <a:lnTo>
                      <a:pt x="17" y="28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9" y="18"/>
                    </a:lnTo>
                    <a:lnTo>
                      <a:pt x="24" y="15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4" y="0"/>
                    </a:lnTo>
                    <a:lnTo>
                      <a:pt x="17" y="5"/>
                    </a:lnTo>
                    <a:lnTo>
                      <a:pt x="10" y="10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4" y="33"/>
                    </a:lnTo>
                    <a:lnTo>
                      <a:pt x="5" y="35"/>
                    </a:lnTo>
                    <a:lnTo>
                      <a:pt x="14" y="40"/>
                    </a:lnTo>
                    <a:lnTo>
                      <a:pt x="22" y="42"/>
                    </a:lnTo>
                    <a:lnTo>
                      <a:pt x="30" y="42"/>
                    </a:lnTo>
                    <a:lnTo>
                      <a:pt x="41" y="40"/>
                    </a:lnTo>
                    <a:lnTo>
                      <a:pt x="44" y="37"/>
                    </a:lnTo>
                    <a:lnTo>
                      <a:pt x="47" y="35"/>
                    </a:lnTo>
                    <a:lnTo>
                      <a:pt x="51" y="32"/>
                    </a:lnTo>
                    <a:lnTo>
                      <a:pt x="54" y="30"/>
                    </a:lnTo>
                    <a:lnTo>
                      <a:pt x="59" y="27"/>
                    </a:lnTo>
                    <a:lnTo>
                      <a:pt x="64" y="25"/>
                    </a:lnTo>
                    <a:lnTo>
                      <a:pt x="69" y="22"/>
                    </a:lnTo>
                    <a:lnTo>
                      <a:pt x="72" y="18"/>
                    </a:lnTo>
                    <a:lnTo>
                      <a:pt x="72" y="15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0"/>
              <p:cNvSpPr>
                <a:spLocks/>
              </p:cNvSpPr>
              <p:nvPr/>
            </p:nvSpPr>
            <p:spPr bwMode="auto">
              <a:xfrm>
                <a:off x="758" y="2968"/>
                <a:ext cx="29" cy="33"/>
              </a:xfrm>
              <a:custGeom>
                <a:avLst/>
                <a:gdLst>
                  <a:gd name="T0" fmla="*/ 0 w 59"/>
                  <a:gd name="T1" fmla="*/ 1 h 65"/>
                  <a:gd name="T2" fmla="*/ 0 w 59"/>
                  <a:gd name="T3" fmla="*/ 1 h 65"/>
                  <a:gd name="T4" fmla="*/ 0 w 59"/>
                  <a:gd name="T5" fmla="*/ 1 h 65"/>
                  <a:gd name="T6" fmla="*/ 0 w 59"/>
                  <a:gd name="T7" fmla="*/ 1 h 65"/>
                  <a:gd name="T8" fmla="*/ 0 w 59"/>
                  <a:gd name="T9" fmla="*/ 1 h 65"/>
                  <a:gd name="T10" fmla="*/ 0 w 59"/>
                  <a:gd name="T11" fmla="*/ 1 h 65"/>
                  <a:gd name="T12" fmla="*/ 0 w 59"/>
                  <a:gd name="T13" fmla="*/ 1 h 65"/>
                  <a:gd name="T14" fmla="*/ 0 w 59"/>
                  <a:gd name="T15" fmla="*/ 1 h 65"/>
                  <a:gd name="T16" fmla="*/ 0 w 59"/>
                  <a:gd name="T17" fmla="*/ 1 h 65"/>
                  <a:gd name="T18" fmla="*/ 0 w 59"/>
                  <a:gd name="T19" fmla="*/ 1 h 65"/>
                  <a:gd name="T20" fmla="*/ 0 w 59"/>
                  <a:gd name="T21" fmla="*/ 1 h 65"/>
                  <a:gd name="T22" fmla="*/ 0 w 59"/>
                  <a:gd name="T23" fmla="*/ 1 h 65"/>
                  <a:gd name="T24" fmla="*/ 0 w 59"/>
                  <a:gd name="T25" fmla="*/ 1 h 65"/>
                  <a:gd name="T26" fmla="*/ 0 w 59"/>
                  <a:gd name="T27" fmla="*/ 1 h 65"/>
                  <a:gd name="T28" fmla="*/ 0 w 59"/>
                  <a:gd name="T29" fmla="*/ 1 h 65"/>
                  <a:gd name="T30" fmla="*/ 0 w 59"/>
                  <a:gd name="T31" fmla="*/ 1 h 65"/>
                  <a:gd name="T32" fmla="*/ 0 w 59"/>
                  <a:gd name="T33" fmla="*/ 1 h 65"/>
                  <a:gd name="T34" fmla="*/ 0 w 59"/>
                  <a:gd name="T35" fmla="*/ 0 h 65"/>
                  <a:gd name="T36" fmla="*/ 0 w 59"/>
                  <a:gd name="T37" fmla="*/ 1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"/>
                  <a:gd name="T58" fmla="*/ 0 h 65"/>
                  <a:gd name="T59" fmla="*/ 59 w 59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" h="65">
                    <a:moveTo>
                      <a:pt x="22" y="6"/>
                    </a:moveTo>
                    <a:lnTo>
                      <a:pt x="24" y="8"/>
                    </a:lnTo>
                    <a:lnTo>
                      <a:pt x="30" y="11"/>
                    </a:lnTo>
                    <a:lnTo>
                      <a:pt x="39" y="18"/>
                    </a:lnTo>
                    <a:lnTo>
                      <a:pt x="47" y="27"/>
                    </a:lnTo>
                    <a:lnTo>
                      <a:pt x="54" y="35"/>
                    </a:lnTo>
                    <a:lnTo>
                      <a:pt x="59" y="43"/>
                    </a:lnTo>
                    <a:lnTo>
                      <a:pt x="59" y="52"/>
                    </a:lnTo>
                    <a:lnTo>
                      <a:pt x="54" y="60"/>
                    </a:lnTo>
                    <a:lnTo>
                      <a:pt x="45" y="65"/>
                    </a:lnTo>
                    <a:lnTo>
                      <a:pt x="35" y="65"/>
                    </a:lnTo>
                    <a:lnTo>
                      <a:pt x="27" y="62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5" y="43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1"/>
              <p:cNvSpPr>
                <a:spLocks/>
              </p:cNvSpPr>
              <p:nvPr/>
            </p:nvSpPr>
            <p:spPr bwMode="auto">
              <a:xfrm>
                <a:off x="756" y="2687"/>
                <a:ext cx="540" cy="534"/>
              </a:xfrm>
              <a:custGeom>
                <a:avLst/>
                <a:gdLst>
                  <a:gd name="T0" fmla="*/ 0 w 1081"/>
                  <a:gd name="T1" fmla="*/ 1 h 1068"/>
                  <a:gd name="T2" fmla="*/ 0 w 1081"/>
                  <a:gd name="T3" fmla="*/ 1 h 1068"/>
                  <a:gd name="T4" fmla="*/ 0 w 1081"/>
                  <a:gd name="T5" fmla="*/ 1 h 1068"/>
                  <a:gd name="T6" fmla="*/ 0 w 1081"/>
                  <a:gd name="T7" fmla="*/ 1 h 1068"/>
                  <a:gd name="T8" fmla="*/ 0 w 1081"/>
                  <a:gd name="T9" fmla="*/ 1 h 1068"/>
                  <a:gd name="T10" fmla="*/ 0 w 1081"/>
                  <a:gd name="T11" fmla="*/ 1 h 1068"/>
                  <a:gd name="T12" fmla="*/ 0 w 1081"/>
                  <a:gd name="T13" fmla="*/ 1 h 1068"/>
                  <a:gd name="T14" fmla="*/ 0 w 1081"/>
                  <a:gd name="T15" fmla="*/ 1 h 1068"/>
                  <a:gd name="T16" fmla="*/ 0 w 1081"/>
                  <a:gd name="T17" fmla="*/ 1 h 1068"/>
                  <a:gd name="T18" fmla="*/ 0 w 1081"/>
                  <a:gd name="T19" fmla="*/ 1 h 1068"/>
                  <a:gd name="T20" fmla="*/ 0 w 1081"/>
                  <a:gd name="T21" fmla="*/ 1 h 1068"/>
                  <a:gd name="T22" fmla="*/ 0 w 1081"/>
                  <a:gd name="T23" fmla="*/ 1 h 1068"/>
                  <a:gd name="T24" fmla="*/ 0 w 1081"/>
                  <a:gd name="T25" fmla="*/ 1 h 1068"/>
                  <a:gd name="T26" fmla="*/ 0 w 1081"/>
                  <a:gd name="T27" fmla="*/ 1 h 1068"/>
                  <a:gd name="T28" fmla="*/ 0 w 1081"/>
                  <a:gd name="T29" fmla="*/ 1 h 1068"/>
                  <a:gd name="T30" fmla="*/ 0 w 1081"/>
                  <a:gd name="T31" fmla="*/ 1 h 1068"/>
                  <a:gd name="T32" fmla="*/ 0 w 1081"/>
                  <a:gd name="T33" fmla="*/ 1 h 1068"/>
                  <a:gd name="T34" fmla="*/ 0 w 1081"/>
                  <a:gd name="T35" fmla="*/ 1 h 1068"/>
                  <a:gd name="T36" fmla="*/ 0 w 1081"/>
                  <a:gd name="T37" fmla="*/ 1 h 1068"/>
                  <a:gd name="T38" fmla="*/ 0 w 1081"/>
                  <a:gd name="T39" fmla="*/ 1 h 1068"/>
                  <a:gd name="T40" fmla="*/ 0 w 1081"/>
                  <a:gd name="T41" fmla="*/ 1 h 1068"/>
                  <a:gd name="T42" fmla="*/ 0 w 1081"/>
                  <a:gd name="T43" fmla="*/ 1 h 1068"/>
                  <a:gd name="T44" fmla="*/ 0 w 1081"/>
                  <a:gd name="T45" fmla="*/ 1 h 1068"/>
                  <a:gd name="T46" fmla="*/ 0 w 1081"/>
                  <a:gd name="T47" fmla="*/ 1 h 1068"/>
                  <a:gd name="T48" fmla="*/ 0 w 1081"/>
                  <a:gd name="T49" fmla="*/ 1 h 1068"/>
                  <a:gd name="T50" fmla="*/ 0 w 1081"/>
                  <a:gd name="T51" fmla="*/ 1 h 1068"/>
                  <a:gd name="T52" fmla="*/ 0 w 1081"/>
                  <a:gd name="T53" fmla="*/ 1 h 1068"/>
                  <a:gd name="T54" fmla="*/ 0 w 1081"/>
                  <a:gd name="T55" fmla="*/ 1 h 1068"/>
                  <a:gd name="T56" fmla="*/ 0 w 1081"/>
                  <a:gd name="T57" fmla="*/ 1 h 1068"/>
                  <a:gd name="T58" fmla="*/ 0 w 1081"/>
                  <a:gd name="T59" fmla="*/ 1 h 1068"/>
                  <a:gd name="T60" fmla="*/ 0 w 1081"/>
                  <a:gd name="T61" fmla="*/ 1 h 1068"/>
                  <a:gd name="T62" fmla="*/ 0 w 1081"/>
                  <a:gd name="T63" fmla="*/ 1 h 1068"/>
                  <a:gd name="T64" fmla="*/ 0 w 1081"/>
                  <a:gd name="T65" fmla="*/ 1 h 1068"/>
                  <a:gd name="T66" fmla="*/ 0 w 1081"/>
                  <a:gd name="T67" fmla="*/ 1 h 1068"/>
                  <a:gd name="T68" fmla="*/ 0 w 1081"/>
                  <a:gd name="T69" fmla="*/ 1 h 1068"/>
                  <a:gd name="T70" fmla="*/ 0 w 1081"/>
                  <a:gd name="T71" fmla="*/ 1 h 1068"/>
                  <a:gd name="T72" fmla="*/ 0 w 1081"/>
                  <a:gd name="T73" fmla="*/ 1 h 1068"/>
                  <a:gd name="T74" fmla="*/ 0 w 1081"/>
                  <a:gd name="T75" fmla="*/ 1 h 1068"/>
                  <a:gd name="T76" fmla="*/ 0 w 1081"/>
                  <a:gd name="T77" fmla="*/ 1 h 1068"/>
                  <a:gd name="T78" fmla="*/ 0 w 1081"/>
                  <a:gd name="T79" fmla="*/ 1 h 1068"/>
                  <a:gd name="T80" fmla="*/ 0 w 1081"/>
                  <a:gd name="T81" fmla="*/ 1 h 1068"/>
                  <a:gd name="T82" fmla="*/ 0 w 1081"/>
                  <a:gd name="T83" fmla="*/ 1 h 1068"/>
                  <a:gd name="T84" fmla="*/ 0 w 1081"/>
                  <a:gd name="T85" fmla="*/ 1 h 1068"/>
                  <a:gd name="T86" fmla="*/ 0 w 1081"/>
                  <a:gd name="T87" fmla="*/ 1 h 1068"/>
                  <a:gd name="T88" fmla="*/ 0 w 1081"/>
                  <a:gd name="T89" fmla="*/ 1 h 1068"/>
                  <a:gd name="T90" fmla="*/ 0 w 1081"/>
                  <a:gd name="T91" fmla="*/ 1 h 1068"/>
                  <a:gd name="T92" fmla="*/ 0 w 1081"/>
                  <a:gd name="T93" fmla="*/ 1 h 1068"/>
                  <a:gd name="T94" fmla="*/ 0 w 1081"/>
                  <a:gd name="T95" fmla="*/ 1 h 1068"/>
                  <a:gd name="T96" fmla="*/ 0 w 1081"/>
                  <a:gd name="T97" fmla="*/ 1 h 1068"/>
                  <a:gd name="T98" fmla="*/ 0 w 1081"/>
                  <a:gd name="T99" fmla="*/ 1 h 1068"/>
                  <a:gd name="T100" fmla="*/ 0 w 1081"/>
                  <a:gd name="T101" fmla="*/ 1 h 1068"/>
                  <a:gd name="T102" fmla="*/ 0 w 1081"/>
                  <a:gd name="T103" fmla="*/ 1 h 1068"/>
                  <a:gd name="T104" fmla="*/ 0 w 1081"/>
                  <a:gd name="T105" fmla="*/ 1 h 1068"/>
                  <a:gd name="T106" fmla="*/ 0 w 1081"/>
                  <a:gd name="T107" fmla="*/ 1 h 10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1"/>
                  <a:gd name="T163" fmla="*/ 0 h 1068"/>
                  <a:gd name="T164" fmla="*/ 1081 w 1081"/>
                  <a:gd name="T165" fmla="*/ 1068 h 10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1" h="1068">
                    <a:moveTo>
                      <a:pt x="1081" y="190"/>
                    </a:moveTo>
                    <a:lnTo>
                      <a:pt x="1079" y="189"/>
                    </a:lnTo>
                    <a:lnTo>
                      <a:pt x="1071" y="182"/>
                    </a:lnTo>
                    <a:lnTo>
                      <a:pt x="1059" y="170"/>
                    </a:lnTo>
                    <a:lnTo>
                      <a:pt x="1042" y="157"/>
                    </a:lnTo>
                    <a:lnTo>
                      <a:pt x="1020" y="142"/>
                    </a:lnTo>
                    <a:lnTo>
                      <a:pt x="993" y="123"/>
                    </a:lnTo>
                    <a:lnTo>
                      <a:pt x="961" y="105"/>
                    </a:lnTo>
                    <a:lnTo>
                      <a:pt x="924" y="86"/>
                    </a:lnTo>
                    <a:lnTo>
                      <a:pt x="882" y="68"/>
                    </a:lnTo>
                    <a:lnTo>
                      <a:pt x="837" y="49"/>
                    </a:lnTo>
                    <a:lnTo>
                      <a:pt x="785" y="34"/>
                    </a:lnTo>
                    <a:lnTo>
                      <a:pt x="729" y="21"/>
                    </a:lnTo>
                    <a:lnTo>
                      <a:pt x="669" y="9"/>
                    </a:lnTo>
                    <a:lnTo>
                      <a:pt x="603" y="2"/>
                    </a:lnTo>
                    <a:lnTo>
                      <a:pt x="534" y="0"/>
                    </a:lnTo>
                    <a:lnTo>
                      <a:pt x="459" y="2"/>
                    </a:lnTo>
                    <a:lnTo>
                      <a:pt x="454" y="4"/>
                    </a:lnTo>
                    <a:lnTo>
                      <a:pt x="437" y="7"/>
                    </a:lnTo>
                    <a:lnTo>
                      <a:pt x="413" y="12"/>
                    </a:lnTo>
                    <a:lnTo>
                      <a:pt x="385" y="21"/>
                    </a:lnTo>
                    <a:lnTo>
                      <a:pt x="351" y="32"/>
                    </a:lnTo>
                    <a:lnTo>
                      <a:pt x="316" y="44"/>
                    </a:lnTo>
                    <a:lnTo>
                      <a:pt x="282" y="59"/>
                    </a:lnTo>
                    <a:lnTo>
                      <a:pt x="250" y="78"/>
                    </a:lnTo>
                    <a:lnTo>
                      <a:pt x="247" y="79"/>
                    </a:lnTo>
                    <a:lnTo>
                      <a:pt x="238" y="83"/>
                    </a:lnTo>
                    <a:lnTo>
                      <a:pt x="223" y="90"/>
                    </a:lnTo>
                    <a:lnTo>
                      <a:pt x="207" y="98"/>
                    </a:lnTo>
                    <a:lnTo>
                      <a:pt x="185" y="111"/>
                    </a:lnTo>
                    <a:lnTo>
                      <a:pt x="163" y="128"/>
                    </a:lnTo>
                    <a:lnTo>
                      <a:pt x="139" y="148"/>
                    </a:lnTo>
                    <a:lnTo>
                      <a:pt x="114" y="174"/>
                    </a:lnTo>
                    <a:lnTo>
                      <a:pt x="91" y="204"/>
                    </a:lnTo>
                    <a:lnTo>
                      <a:pt x="69" y="238"/>
                    </a:lnTo>
                    <a:lnTo>
                      <a:pt x="50" y="278"/>
                    </a:lnTo>
                    <a:lnTo>
                      <a:pt x="33" y="323"/>
                    </a:lnTo>
                    <a:lnTo>
                      <a:pt x="23" y="375"/>
                    </a:lnTo>
                    <a:lnTo>
                      <a:pt x="17" y="434"/>
                    </a:lnTo>
                    <a:lnTo>
                      <a:pt x="17" y="498"/>
                    </a:lnTo>
                    <a:lnTo>
                      <a:pt x="25" y="570"/>
                    </a:lnTo>
                    <a:lnTo>
                      <a:pt x="40" y="570"/>
                    </a:lnTo>
                    <a:lnTo>
                      <a:pt x="42" y="562"/>
                    </a:lnTo>
                    <a:lnTo>
                      <a:pt x="47" y="537"/>
                    </a:lnTo>
                    <a:lnTo>
                      <a:pt x="59" y="500"/>
                    </a:lnTo>
                    <a:lnTo>
                      <a:pt x="74" y="456"/>
                    </a:lnTo>
                    <a:lnTo>
                      <a:pt x="96" y="409"/>
                    </a:lnTo>
                    <a:lnTo>
                      <a:pt x="124" y="362"/>
                    </a:lnTo>
                    <a:lnTo>
                      <a:pt x="161" y="322"/>
                    </a:lnTo>
                    <a:lnTo>
                      <a:pt x="205" y="290"/>
                    </a:lnTo>
                    <a:lnTo>
                      <a:pt x="205" y="305"/>
                    </a:lnTo>
                    <a:lnTo>
                      <a:pt x="205" y="343"/>
                    </a:lnTo>
                    <a:lnTo>
                      <a:pt x="210" y="389"/>
                    </a:lnTo>
                    <a:lnTo>
                      <a:pt x="223" y="433"/>
                    </a:lnTo>
                    <a:lnTo>
                      <a:pt x="230" y="453"/>
                    </a:lnTo>
                    <a:lnTo>
                      <a:pt x="230" y="473"/>
                    </a:lnTo>
                    <a:lnTo>
                      <a:pt x="225" y="495"/>
                    </a:lnTo>
                    <a:lnTo>
                      <a:pt x="218" y="515"/>
                    </a:lnTo>
                    <a:lnTo>
                      <a:pt x="208" y="533"/>
                    </a:lnTo>
                    <a:lnTo>
                      <a:pt x="200" y="547"/>
                    </a:lnTo>
                    <a:lnTo>
                      <a:pt x="193" y="557"/>
                    </a:lnTo>
                    <a:lnTo>
                      <a:pt x="191" y="560"/>
                    </a:lnTo>
                    <a:lnTo>
                      <a:pt x="220" y="607"/>
                    </a:lnTo>
                    <a:lnTo>
                      <a:pt x="223" y="639"/>
                    </a:lnTo>
                    <a:lnTo>
                      <a:pt x="227" y="710"/>
                    </a:lnTo>
                    <a:lnTo>
                      <a:pt x="227" y="781"/>
                    </a:lnTo>
                    <a:lnTo>
                      <a:pt x="218" y="818"/>
                    </a:lnTo>
                    <a:lnTo>
                      <a:pt x="208" y="823"/>
                    </a:lnTo>
                    <a:lnTo>
                      <a:pt x="195" y="829"/>
                    </a:lnTo>
                    <a:lnTo>
                      <a:pt x="180" y="839"/>
                    </a:lnTo>
                    <a:lnTo>
                      <a:pt x="163" y="849"/>
                    </a:lnTo>
                    <a:lnTo>
                      <a:pt x="148" y="860"/>
                    </a:lnTo>
                    <a:lnTo>
                      <a:pt x="133" y="866"/>
                    </a:lnTo>
                    <a:lnTo>
                      <a:pt x="121" y="873"/>
                    </a:lnTo>
                    <a:lnTo>
                      <a:pt x="114" y="875"/>
                    </a:lnTo>
                    <a:lnTo>
                      <a:pt x="107" y="876"/>
                    </a:lnTo>
                    <a:lnTo>
                      <a:pt x="99" y="881"/>
                    </a:lnTo>
                    <a:lnTo>
                      <a:pt x="89" y="890"/>
                    </a:lnTo>
                    <a:lnTo>
                      <a:pt x="79" y="897"/>
                    </a:lnTo>
                    <a:lnTo>
                      <a:pt x="69" y="905"/>
                    </a:lnTo>
                    <a:lnTo>
                      <a:pt x="62" y="913"/>
                    </a:lnTo>
                    <a:lnTo>
                      <a:pt x="55" y="918"/>
                    </a:lnTo>
                    <a:lnTo>
                      <a:pt x="54" y="920"/>
                    </a:lnTo>
                    <a:lnTo>
                      <a:pt x="48" y="939"/>
                    </a:lnTo>
                    <a:lnTo>
                      <a:pt x="25" y="952"/>
                    </a:lnTo>
                    <a:lnTo>
                      <a:pt x="23" y="954"/>
                    </a:lnTo>
                    <a:lnTo>
                      <a:pt x="18" y="959"/>
                    </a:lnTo>
                    <a:lnTo>
                      <a:pt x="12" y="967"/>
                    </a:lnTo>
                    <a:lnTo>
                      <a:pt x="5" y="977"/>
                    </a:lnTo>
                    <a:lnTo>
                      <a:pt x="0" y="989"/>
                    </a:lnTo>
                    <a:lnTo>
                      <a:pt x="0" y="1002"/>
                    </a:lnTo>
                    <a:lnTo>
                      <a:pt x="5" y="1018"/>
                    </a:lnTo>
                    <a:lnTo>
                      <a:pt x="18" y="1033"/>
                    </a:lnTo>
                    <a:lnTo>
                      <a:pt x="33" y="1046"/>
                    </a:lnTo>
                    <a:lnTo>
                      <a:pt x="42" y="1056"/>
                    </a:lnTo>
                    <a:lnTo>
                      <a:pt x="48" y="1063"/>
                    </a:lnTo>
                    <a:lnTo>
                      <a:pt x="52" y="1066"/>
                    </a:lnTo>
                    <a:lnTo>
                      <a:pt x="55" y="1068"/>
                    </a:lnTo>
                    <a:lnTo>
                      <a:pt x="60" y="1068"/>
                    </a:lnTo>
                    <a:lnTo>
                      <a:pt x="69" y="1066"/>
                    </a:lnTo>
                    <a:lnTo>
                      <a:pt x="82" y="1065"/>
                    </a:lnTo>
                    <a:lnTo>
                      <a:pt x="52" y="1008"/>
                    </a:lnTo>
                    <a:lnTo>
                      <a:pt x="80" y="994"/>
                    </a:lnTo>
                    <a:lnTo>
                      <a:pt x="85" y="992"/>
                    </a:lnTo>
                    <a:lnTo>
                      <a:pt x="97" y="986"/>
                    </a:lnTo>
                    <a:lnTo>
                      <a:pt x="116" y="979"/>
                    </a:lnTo>
                    <a:lnTo>
                      <a:pt x="139" y="969"/>
                    </a:lnTo>
                    <a:lnTo>
                      <a:pt x="163" y="960"/>
                    </a:lnTo>
                    <a:lnTo>
                      <a:pt x="186" y="954"/>
                    </a:lnTo>
                    <a:lnTo>
                      <a:pt x="207" y="950"/>
                    </a:lnTo>
                    <a:lnTo>
                      <a:pt x="223" y="952"/>
                    </a:lnTo>
                    <a:lnTo>
                      <a:pt x="238" y="947"/>
                    </a:lnTo>
                    <a:lnTo>
                      <a:pt x="257" y="928"/>
                    </a:lnTo>
                    <a:lnTo>
                      <a:pt x="277" y="898"/>
                    </a:lnTo>
                    <a:lnTo>
                      <a:pt x="301" y="863"/>
                    </a:lnTo>
                    <a:lnTo>
                      <a:pt x="326" y="824"/>
                    </a:lnTo>
                    <a:lnTo>
                      <a:pt x="356" y="787"/>
                    </a:lnTo>
                    <a:lnTo>
                      <a:pt x="390" y="755"/>
                    </a:lnTo>
                    <a:lnTo>
                      <a:pt x="425" y="732"/>
                    </a:lnTo>
                    <a:lnTo>
                      <a:pt x="428" y="670"/>
                    </a:lnTo>
                    <a:lnTo>
                      <a:pt x="432" y="665"/>
                    </a:lnTo>
                    <a:lnTo>
                      <a:pt x="442" y="649"/>
                    </a:lnTo>
                    <a:lnTo>
                      <a:pt x="450" y="624"/>
                    </a:lnTo>
                    <a:lnTo>
                      <a:pt x="452" y="594"/>
                    </a:lnTo>
                    <a:lnTo>
                      <a:pt x="445" y="565"/>
                    </a:lnTo>
                    <a:lnTo>
                      <a:pt x="433" y="542"/>
                    </a:lnTo>
                    <a:lnTo>
                      <a:pt x="428" y="522"/>
                    </a:lnTo>
                    <a:lnTo>
                      <a:pt x="438" y="496"/>
                    </a:lnTo>
                    <a:lnTo>
                      <a:pt x="447" y="481"/>
                    </a:lnTo>
                    <a:lnTo>
                      <a:pt x="455" y="468"/>
                    </a:lnTo>
                    <a:lnTo>
                      <a:pt x="465" y="451"/>
                    </a:lnTo>
                    <a:lnTo>
                      <a:pt x="475" y="436"/>
                    </a:lnTo>
                    <a:lnTo>
                      <a:pt x="486" y="419"/>
                    </a:lnTo>
                    <a:lnTo>
                      <a:pt x="499" y="401"/>
                    </a:lnTo>
                    <a:lnTo>
                      <a:pt x="516" y="382"/>
                    </a:lnTo>
                    <a:lnTo>
                      <a:pt x="536" y="360"/>
                    </a:lnTo>
                    <a:lnTo>
                      <a:pt x="541" y="357"/>
                    </a:lnTo>
                    <a:lnTo>
                      <a:pt x="553" y="345"/>
                    </a:lnTo>
                    <a:lnTo>
                      <a:pt x="571" y="327"/>
                    </a:lnTo>
                    <a:lnTo>
                      <a:pt x="591" y="305"/>
                    </a:lnTo>
                    <a:lnTo>
                      <a:pt x="613" y="281"/>
                    </a:lnTo>
                    <a:lnTo>
                      <a:pt x="633" y="254"/>
                    </a:lnTo>
                    <a:lnTo>
                      <a:pt x="649" y="229"/>
                    </a:lnTo>
                    <a:lnTo>
                      <a:pt x="659" y="204"/>
                    </a:lnTo>
                    <a:lnTo>
                      <a:pt x="662" y="202"/>
                    </a:lnTo>
                    <a:lnTo>
                      <a:pt x="670" y="199"/>
                    </a:lnTo>
                    <a:lnTo>
                      <a:pt x="684" y="195"/>
                    </a:lnTo>
                    <a:lnTo>
                      <a:pt x="701" y="189"/>
                    </a:lnTo>
                    <a:lnTo>
                      <a:pt x="723" y="182"/>
                    </a:lnTo>
                    <a:lnTo>
                      <a:pt x="746" y="175"/>
                    </a:lnTo>
                    <a:lnTo>
                      <a:pt x="773" y="170"/>
                    </a:lnTo>
                    <a:lnTo>
                      <a:pt x="803" y="165"/>
                    </a:lnTo>
                    <a:lnTo>
                      <a:pt x="834" y="162"/>
                    </a:lnTo>
                    <a:lnTo>
                      <a:pt x="864" y="160"/>
                    </a:lnTo>
                    <a:lnTo>
                      <a:pt x="896" y="162"/>
                    </a:lnTo>
                    <a:lnTo>
                      <a:pt x="928" y="167"/>
                    </a:lnTo>
                    <a:lnTo>
                      <a:pt x="960" y="174"/>
                    </a:lnTo>
                    <a:lnTo>
                      <a:pt x="988" y="185"/>
                    </a:lnTo>
                    <a:lnTo>
                      <a:pt x="1017" y="202"/>
                    </a:lnTo>
                    <a:lnTo>
                      <a:pt x="1042" y="224"/>
                    </a:lnTo>
                    <a:lnTo>
                      <a:pt x="1049" y="224"/>
                    </a:lnTo>
                    <a:lnTo>
                      <a:pt x="1062" y="221"/>
                    </a:lnTo>
                    <a:lnTo>
                      <a:pt x="1074" y="211"/>
                    </a:lnTo>
                    <a:lnTo>
                      <a:pt x="1081" y="190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2"/>
              <p:cNvSpPr>
                <a:spLocks/>
              </p:cNvSpPr>
              <p:nvPr/>
            </p:nvSpPr>
            <p:spPr bwMode="auto">
              <a:xfrm>
                <a:off x="1002" y="2634"/>
                <a:ext cx="85" cy="106"/>
              </a:xfrm>
              <a:custGeom>
                <a:avLst/>
                <a:gdLst>
                  <a:gd name="T0" fmla="*/ 1 w 170"/>
                  <a:gd name="T1" fmla="*/ 1 h 211"/>
                  <a:gd name="T2" fmla="*/ 1 w 170"/>
                  <a:gd name="T3" fmla="*/ 1 h 211"/>
                  <a:gd name="T4" fmla="*/ 1 w 170"/>
                  <a:gd name="T5" fmla="*/ 1 h 211"/>
                  <a:gd name="T6" fmla="*/ 1 w 170"/>
                  <a:gd name="T7" fmla="*/ 1 h 211"/>
                  <a:gd name="T8" fmla="*/ 1 w 170"/>
                  <a:gd name="T9" fmla="*/ 1 h 211"/>
                  <a:gd name="T10" fmla="*/ 1 w 170"/>
                  <a:gd name="T11" fmla="*/ 1 h 211"/>
                  <a:gd name="T12" fmla="*/ 1 w 170"/>
                  <a:gd name="T13" fmla="*/ 1 h 211"/>
                  <a:gd name="T14" fmla="*/ 1 w 170"/>
                  <a:gd name="T15" fmla="*/ 1 h 211"/>
                  <a:gd name="T16" fmla="*/ 1 w 170"/>
                  <a:gd name="T17" fmla="*/ 1 h 211"/>
                  <a:gd name="T18" fmla="*/ 1 w 170"/>
                  <a:gd name="T19" fmla="*/ 1 h 211"/>
                  <a:gd name="T20" fmla="*/ 1 w 170"/>
                  <a:gd name="T21" fmla="*/ 1 h 211"/>
                  <a:gd name="T22" fmla="*/ 1 w 170"/>
                  <a:gd name="T23" fmla="*/ 1 h 211"/>
                  <a:gd name="T24" fmla="*/ 1 w 170"/>
                  <a:gd name="T25" fmla="*/ 1 h 211"/>
                  <a:gd name="T26" fmla="*/ 1 w 170"/>
                  <a:gd name="T27" fmla="*/ 1 h 211"/>
                  <a:gd name="T28" fmla="*/ 0 w 170"/>
                  <a:gd name="T29" fmla="*/ 1 h 211"/>
                  <a:gd name="T30" fmla="*/ 0 w 170"/>
                  <a:gd name="T31" fmla="*/ 1 h 211"/>
                  <a:gd name="T32" fmla="*/ 1 w 170"/>
                  <a:gd name="T33" fmla="*/ 1 h 211"/>
                  <a:gd name="T34" fmla="*/ 1 w 170"/>
                  <a:gd name="T35" fmla="*/ 1 h 211"/>
                  <a:gd name="T36" fmla="*/ 1 w 170"/>
                  <a:gd name="T37" fmla="*/ 1 h 211"/>
                  <a:gd name="T38" fmla="*/ 1 w 170"/>
                  <a:gd name="T39" fmla="*/ 1 h 211"/>
                  <a:gd name="T40" fmla="*/ 1 w 170"/>
                  <a:gd name="T41" fmla="*/ 1 h 211"/>
                  <a:gd name="T42" fmla="*/ 1 w 170"/>
                  <a:gd name="T43" fmla="*/ 1 h 211"/>
                  <a:gd name="T44" fmla="*/ 1 w 170"/>
                  <a:gd name="T45" fmla="*/ 0 h 211"/>
                  <a:gd name="T46" fmla="*/ 1 w 170"/>
                  <a:gd name="T47" fmla="*/ 0 h 211"/>
                  <a:gd name="T48" fmla="*/ 1 w 170"/>
                  <a:gd name="T49" fmla="*/ 1 h 211"/>
                  <a:gd name="T50" fmla="*/ 1 w 170"/>
                  <a:gd name="T51" fmla="*/ 1 h 211"/>
                  <a:gd name="T52" fmla="*/ 1 w 170"/>
                  <a:gd name="T53" fmla="*/ 1 h 211"/>
                  <a:gd name="T54" fmla="*/ 1 w 170"/>
                  <a:gd name="T55" fmla="*/ 1 h 211"/>
                  <a:gd name="T56" fmla="*/ 1 w 170"/>
                  <a:gd name="T57" fmla="*/ 1 h 211"/>
                  <a:gd name="T58" fmla="*/ 1 w 170"/>
                  <a:gd name="T59" fmla="*/ 1 h 211"/>
                  <a:gd name="T60" fmla="*/ 1 w 170"/>
                  <a:gd name="T61" fmla="*/ 1 h 2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0"/>
                  <a:gd name="T94" fmla="*/ 0 h 211"/>
                  <a:gd name="T95" fmla="*/ 170 w 170"/>
                  <a:gd name="T96" fmla="*/ 211 h 2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0" h="211">
                    <a:moveTo>
                      <a:pt x="170" y="72"/>
                    </a:moveTo>
                    <a:lnTo>
                      <a:pt x="167" y="75"/>
                    </a:lnTo>
                    <a:lnTo>
                      <a:pt x="158" y="84"/>
                    </a:lnTo>
                    <a:lnTo>
                      <a:pt x="147" y="99"/>
                    </a:lnTo>
                    <a:lnTo>
                      <a:pt x="131" y="116"/>
                    </a:lnTo>
                    <a:lnTo>
                      <a:pt x="118" y="134"/>
                    </a:lnTo>
                    <a:lnTo>
                      <a:pt x="106" y="154"/>
                    </a:lnTo>
                    <a:lnTo>
                      <a:pt x="96" y="174"/>
                    </a:lnTo>
                    <a:lnTo>
                      <a:pt x="93" y="193"/>
                    </a:lnTo>
                    <a:lnTo>
                      <a:pt x="59" y="163"/>
                    </a:lnTo>
                    <a:lnTo>
                      <a:pt x="46" y="211"/>
                    </a:lnTo>
                    <a:lnTo>
                      <a:pt x="39" y="201"/>
                    </a:lnTo>
                    <a:lnTo>
                      <a:pt x="25" y="176"/>
                    </a:lnTo>
                    <a:lnTo>
                      <a:pt x="10" y="149"/>
                    </a:lnTo>
                    <a:lnTo>
                      <a:pt x="0" y="132"/>
                    </a:lnTo>
                    <a:lnTo>
                      <a:pt x="0" y="124"/>
                    </a:lnTo>
                    <a:lnTo>
                      <a:pt x="7" y="107"/>
                    </a:lnTo>
                    <a:lnTo>
                      <a:pt x="19" y="85"/>
                    </a:lnTo>
                    <a:lnTo>
                      <a:pt x="32" y="62"/>
                    </a:lnTo>
                    <a:lnTo>
                      <a:pt x="46" y="38"/>
                    </a:lnTo>
                    <a:lnTo>
                      <a:pt x="57" y="18"/>
                    </a:lnTo>
                    <a:lnTo>
                      <a:pt x="66" y="5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1"/>
                    </a:lnTo>
                    <a:lnTo>
                      <a:pt x="91" y="5"/>
                    </a:lnTo>
                    <a:lnTo>
                      <a:pt x="106" y="10"/>
                    </a:lnTo>
                    <a:lnTo>
                      <a:pt x="123" y="20"/>
                    </a:lnTo>
                    <a:lnTo>
                      <a:pt x="140" y="31"/>
                    </a:lnTo>
                    <a:lnTo>
                      <a:pt x="155" y="50"/>
                    </a:lnTo>
                    <a:lnTo>
                      <a:pt x="170" y="72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93"/>
              <p:cNvSpPr>
                <a:spLocks/>
              </p:cNvSpPr>
              <p:nvPr/>
            </p:nvSpPr>
            <p:spPr bwMode="auto">
              <a:xfrm>
                <a:off x="967" y="2722"/>
                <a:ext cx="125" cy="218"/>
              </a:xfrm>
              <a:custGeom>
                <a:avLst/>
                <a:gdLst>
                  <a:gd name="T0" fmla="*/ 1 w 250"/>
                  <a:gd name="T1" fmla="*/ 1 h 436"/>
                  <a:gd name="T2" fmla="*/ 1 w 250"/>
                  <a:gd name="T3" fmla="*/ 1 h 436"/>
                  <a:gd name="T4" fmla="*/ 1 w 250"/>
                  <a:gd name="T5" fmla="*/ 1 h 436"/>
                  <a:gd name="T6" fmla="*/ 1 w 250"/>
                  <a:gd name="T7" fmla="*/ 1 h 436"/>
                  <a:gd name="T8" fmla="*/ 1 w 250"/>
                  <a:gd name="T9" fmla="*/ 1 h 436"/>
                  <a:gd name="T10" fmla="*/ 1 w 250"/>
                  <a:gd name="T11" fmla="*/ 1 h 436"/>
                  <a:gd name="T12" fmla="*/ 1 w 250"/>
                  <a:gd name="T13" fmla="*/ 1 h 436"/>
                  <a:gd name="T14" fmla="*/ 1 w 250"/>
                  <a:gd name="T15" fmla="*/ 1 h 436"/>
                  <a:gd name="T16" fmla="*/ 1 w 250"/>
                  <a:gd name="T17" fmla="*/ 1 h 436"/>
                  <a:gd name="T18" fmla="*/ 1 w 250"/>
                  <a:gd name="T19" fmla="*/ 1 h 436"/>
                  <a:gd name="T20" fmla="*/ 1 w 250"/>
                  <a:gd name="T21" fmla="*/ 1 h 436"/>
                  <a:gd name="T22" fmla="*/ 1 w 250"/>
                  <a:gd name="T23" fmla="*/ 1 h 436"/>
                  <a:gd name="T24" fmla="*/ 1 w 250"/>
                  <a:gd name="T25" fmla="*/ 1 h 436"/>
                  <a:gd name="T26" fmla="*/ 1 w 250"/>
                  <a:gd name="T27" fmla="*/ 1 h 436"/>
                  <a:gd name="T28" fmla="*/ 1 w 250"/>
                  <a:gd name="T29" fmla="*/ 1 h 436"/>
                  <a:gd name="T30" fmla="*/ 1 w 250"/>
                  <a:gd name="T31" fmla="*/ 1 h 436"/>
                  <a:gd name="T32" fmla="*/ 1 w 250"/>
                  <a:gd name="T33" fmla="*/ 1 h 436"/>
                  <a:gd name="T34" fmla="*/ 1 w 250"/>
                  <a:gd name="T35" fmla="*/ 1 h 436"/>
                  <a:gd name="T36" fmla="*/ 1 w 250"/>
                  <a:gd name="T37" fmla="*/ 1 h 436"/>
                  <a:gd name="T38" fmla="*/ 1 w 250"/>
                  <a:gd name="T39" fmla="*/ 1 h 436"/>
                  <a:gd name="T40" fmla="*/ 0 w 250"/>
                  <a:gd name="T41" fmla="*/ 1 h 436"/>
                  <a:gd name="T42" fmla="*/ 1 w 250"/>
                  <a:gd name="T43" fmla="*/ 1 h 436"/>
                  <a:gd name="T44" fmla="*/ 1 w 250"/>
                  <a:gd name="T45" fmla="*/ 1 h 436"/>
                  <a:gd name="T46" fmla="*/ 1 w 250"/>
                  <a:gd name="T47" fmla="*/ 1 h 436"/>
                  <a:gd name="T48" fmla="*/ 1 w 250"/>
                  <a:gd name="T49" fmla="*/ 1 h 436"/>
                  <a:gd name="T50" fmla="*/ 1 w 250"/>
                  <a:gd name="T51" fmla="*/ 1 h 436"/>
                  <a:gd name="T52" fmla="*/ 1 w 250"/>
                  <a:gd name="T53" fmla="*/ 1 h 436"/>
                  <a:gd name="T54" fmla="*/ 1 w 250"/>
                  <a:gd name="T55" fmla="*/ 1 h 436"/>
                  <a:gd name="T56" fmla="*/ 1 w 250"/>
                  <a:gd name="T57" fmla="*/ 1 h 436"/>
                  <a:gd name="T58" fmla="*/ 1 w 250"/>
                  <a:gd name="T59" fmla="*/ 1 h 436"/>
                  <a:gd name="T60" fmla="*/ 1 w 250"/>
                  <a:gd name="T61" fmla="*/ 1 h 436"/>
                  <a:gd name="T62" fmla="*/ 1 w 250"/>
                  <a:gd name="T63" fmla="*/ 1 h 436"/>
                  <a:gd name="T64" fmla="*/ 1 w 250"/>
                  <a:gd name="T65" fmla="*/ 1 h 436"/>
                  <a:gd name="T66" fmla="*/ 1 w 250"/>
                  <a:gd name="T67" fmla="*/ 1 h 436"/>
                  <a:gd name="T68" fmla="*/ 1 w 250"/>
                  <a:gd name="T69" fmla="*/ 1 h 436"/>
                  <a:gd name="T70" fmla="*/ 1 w 250"/>
                  <a:gd name="T71" fmla="*/ 1 h 436"/>
                  <a:gd name="T72" fmla="*/ 1 w 250"/>
                  <a:gd name="T73" fmla="*/ 1 h 436"/>
                  <a:gd name="T74" fmla="*/ 1 w 250"/>
                  <a:gd name="T75" fmla="*/ 1 h 436"/>
                  <a:gd name="T76" fmla="*/ 1 w 250"/>
                  <a:gd name="T77" fmla="*/ 1 h 436"/>
                  <a:gd name="T78" fmla="*/ 1 w 250"/>
                  <a:gd name="T79" fmla="*/ 0 h 436"/>
                  <a:gd name="T80" fmla="*/ 1 w 250"/>
                  <a:gd name="T81" fmla="*/ 1 h 436"/>
                  <a:gd name="T82" fmla="*/ 1 w 250"/>
                  <a:gd name="T83" fmla="*/ 1 h 4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436"/>
                  <a:gd name="T128" fmla="*/ 250 w 250"/>
                  <a:gd name="T129" fmla="*/ 436 h 4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436">
                    <a:moveTo>
                      <a:pt x="233" y="2"/>
                    </a:moveTo>
                    <a:lnTo>
                      <a:pt x="245" y="35"/>
                    </a:lnTo>
                    <a:lnTo>
                      <a:pt x="250" y="67"/>
                    </a:lnTo>
                    <a:lnTo>
                      <a:pt x="248" y="98"/>
                    </a:lnTo>
                    <a:lnTo>
                      <a:pt x="243" y="126"/>
                    </a:lnTo>
                    <a:lnTo>
                      <a:pt x="232" y="153"/>
                    </a:lnTo>
                    <a:lnTo>
                      <a:pt x="218" y="180"/>
                    </a:lnTo>
                    <a:lnTo>
                      <a:pt x="201" y="205"/>
                    </a:lnTo>
                    <a:lnTo>
                      <a:pt x="181" y="229"/>
                    </a:lnTo>
                    <a:lnTo>
                      <a:pt x="159" y="254"/>
                    </a:lnTo>
                    <a:lnTo>
                      <a:pt x="138" y="277"/>
                    </a:lnTo>
                    <a:lnTo>
                      <a:pt x="114" y="301"/>
                    </a:lnTo>
                    <a:lnTo>
                      <a:pt x="90" y="325"/>
                    </a:lnTo>
                    <a:lnTo>
                      <a:pt x="70" y="350"/>
                    </a:lnTo>
                    <a:lnTo>
                      <a:pt x="50" y="373"/>
                    </a:lnTo>
                    <a:lnTo>
                      <a:pt x="32" y="399"/>
                    </a:lnTo>
                    <a:lnTo>
                      <a:pt x="16" y="425"/>
                    </a:lnTo>
                    <a:lnTo>
                      <a:pt x="13" y="429"/>
                    </a:lnTo>
                    <a:lnTo>
                      <a:pt x="8" y="434"/>
                    </a:lnTo>
                    <a:lnTo>
                      <a:pt x="1" y="436"/>
                    </a:lnTo>
                    <a:lnTo>
                      <a:pt x="0" y="432"/>
                    </a:lnTo>
                    <a:lnTo>
                      <a:pt x="8" y="402"/>
                    </a:lnTo>
                    <a:lnTo>
                      <a:pt x="20" y="373"/>
                    </a:lnTo>
                    <a:lnTo>
                      <a:pt x="37" y="348"/>
                    </a:lnTo>
                    <a:lnTo>
                      <a:pt x="57" y="325"/>
                    </a:lnTo>
                    <a:lnTo>
                      <a:pt x="79" y="301"/>
                    </a:lnTo>
                    <a:lnTo>
                      <a:pt x="102" y="279"/>
                    </a:lnTo>
                    <a:lnTo>
                      <a:pt x="126" y="259"/>
                    </a:lnTo>
                    <a:lnTo>
                      <a:pt x="149" y="237"/>
                    </a:lnTo>
                    <a:lnTo>
                      <a:pt x="171" y="215"/>
                    </a:lnTo>
                    <a:lnTo>
                      <a:pt x="191" y="193"/>
                    </a:lnTo>
                    <a:lnTo>
                      <a:pt x="208" y="170"/>
                    </a:lnTo>
                    <a:lnTo>
                      <a:pt x="222" y="145"/>
                    </a:lnTo>
                    <a:lnTo>
                      <a:pt x="230" y="116"/>
                    </a:lnTo>
                    <a:lnTo>
                      <a:pt x="233" y="86"/>
                    </a:lnTo>
                    <a:lnTo>
                      <a:pt x="230" y="52"/>
                    </a:lnTo>
                    <a:lnTo>
                      <a:pt x="218" y="15"/>
                    </a:lnTo>
                    <a:lnTo>
                      <a:pt x="218" y="8"/>
                    </a:lnTo>
                    <a:lnTo>
                      <a:pt x="223" y="3"/>
                    </a:lnTo>
                    <a:lnTo>
                      <a:pt x="228" y="0"/>
                    </a:lnTo>
                    <a:lnTo>
                      <a:pt x="2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4"/>
              <p:cNvSpPr>
                <a:spLocks/>
              </p:cNvSpPr>
              <p:nvPr/>
            </p:nvSpPr>
            <p:spPr bwMode="auto">
              <a:xfrm>
                <a:off x="755" y="2718"/>
                <a:ext cx="123" cy="242"/>
              </a:xfrm>
              <a:custGeom>
                <a:avLst/>
                <a:gdLst>
                  <a:gd name="T0" fmla="*/ 1 w 245"/>
                  <a:gd name="T1" fmla="*/ 1 h 484"/>
                  <a:gd name="T2" fmla="*/ 1 w 245"/>
                  <a:gd name="T3" fmla="*/ 1 h 484"/>
                  <a:gd name="T4" fmla="*/ 1 w 245"/>
                  <a:gd name="T5" fmla="*/ 1 h 484"/>
                  <a:gd name="T6" fmla="*/ 1 w 245"/>
                  <a:gd name="T7" fmla="*/ 1 h 484"/>
                  <a:gd name="T8" fmla="*/ 1 w 245"/>
                  <a:gd name="T9" fmla="*/ 1 h 484"/>
                  <a:gd name="T10" fmla="*/ 1 w 245"/>
                  <a:gd name="T11" fmla="*/ 1 h 484"/>
                  <a:gd name="T12" fmla="*/ 1 w 245"/>
                  <a:gd name="T13" fmla="*/ 1 h 484"/>
                  <a:gd name="T14" fmla="*/ 1 w 245"/>
                  <a:gd name="T15" fmla="*/ 1 h 484"/>
                  <a:gd name="T16" fmla="*/ 1 w 245"/>
                  <a:gd name="T17" fmla="*/ 1 h 484"/>
                  <a:gd name="T18" fmla="*/ 1 w 245"/>
                  <a:gd name="T19" fmla="*/ 1 h 484"/>
                  <a:gd name="T20" fmla="*/ 1 w 245"/>
                  <a:gd name="T21" fmla="*/ 1 h 484"/>
                  <a:gd name="T22" fmla="*/ 1 w 245"/>
                  <a:gd name="T23" fmla="*/ 1 h 484"/>
                  <a:gd name="T24" fmla="*/ 1 w 245"/>
                  <a:gd name="T25" fmla="*/ 1 h 484"/>
                  <a:gd name="T26" fmla="*/ 1 w 245"/>
                  <a:gd name="T27" fmla="*/ 1 h 484"/>
                  <a:gd name="T28" fmla="*/ 1 w 245"/>
                  <a:gd name="T29" fmla="*/ 1 h 484"/>
                  <a:gd name="T30" fmla="*/ 1 w 245"/>
                  <a:gd name="T31" fmla="*/ 1 h 484"/>
                  <a:gd name="T32" fmla="*/ 1 w 245"/>
                  <a:gd name="T33" fmla="*/ 1 h 484"/>
                  <a:gd name="T34" fmla="*/ 1 w 245"/>
                  <a:gd name="T35" fmla="*/ 1 h 484"/>
                  <a:gd name="T36" fmla="*/ 1 w 245"/>
                  <a:gd name="T37" fmla="*/ 1 h 484"/>
                  <a:gd name="T38" fmla="*/ 1 w 245"/>
                  <a:gd name="T39" fmla="*/ 1 h 484"/>
                  <a:gd name="T40" fmla="*/ 1 w 245"/>
                  <a:gd name="T41" fmla="*/ 1 h 484"/>
                  <a:gd name="T42" fmla="*/ 1 w 245"/>
                  <a:gd name="T43" fmla="*/ 1 h 484"/>
                  <a:gd name="T44" fmla="*/ 1 w 245"/>
                  <a:gd name="T45" fmla="*/ 1 h 484"/>
                  <a:gd name="T46" fmla="*/ 0 w 245"/>
                  <a:gd name="T47" fmla="*/ 1 h 484"/>
                  <a:gd name="T48" fmla="*/ 1 w 245"/>
                  <a:gd name="T49" fmla="*/ 1 h 484"/>
                  <a:gd name="T50" fmla="*/ 1 w 245"/>
                  <a:gd name="T51" fmla="*/ 1 h 484"/>
                  <a:gd name="T52" fmla="*/ 1 w 245"/>
                  <a:gd name="T53" fmla="*/ 1 h 484"/>
                  <a:gd name="T54" fmla="*/ 1 w 245"/>
                  <a:gd name="T55" fmla="*/ 1 h 484"/>
                  <a:gd name="T56" fmla="*/ 1 w 245"/>
                  <a:gd name="T57" fmla="*/ 1 h 484"/>
                  <a:gd name="T58" fmla="*/ 1 w 245"/>
                  <a:gd name="T59" fmla="*/ 1 h 484"/>
                  <a:gd name="T60" fmla="*/ 1 w 245"/>
                  <a:gd name="T61" fmla="*/ 1 h 484"/>
                  <a:gd name="T62" fmla="*/ 1 w 245"/>
                  <a:gd name="T63" fmla="*/ 1 h 484"/>
                  <a:gd name="T64" fmla="*/ 1 w 245"/>
                  <a:gd name="T65" fmla="*/ 1 h 484"/>
                  <a:gd name="T66" fmla="*/ 1 w 245"/>
                  <a:gd name="T67" fmla="*/ 1 h 484"/>
                  <a:gd name="T68" fmla="*/ 1 w 245"/>
                  <a:gd name="T69" fmla="*/ 1 h 484"/>
                  <a:gd name="T70" fmla="*/ 1 w 245"/>
                  <a:gd name="T71" fmla="*/ 1 h 484"/>
                  <a:gd name="T72" fmla="*/ 1 w 245"/>
                  <a:gd name="T73" fmla="*/ 0 h 484"/>
                  <a:gd name="T74" fmla="*/ 1 w 245"/>
                  <a:gd name="T75" fmla="*/ 1 h 484"/>
                  <a:gd name="T76" fmla="*/ 1 w 245"/>
                  <a:gd name="T77" fmla="*/ 1 h 484"/>
                  <a:gd name="T78" fmla="*/ 1 w 245"/>
                  <a:gd name="T79" fmla="*/ 1 h 484"/>
                  <a:gd name="T80" fmla="*/ 1 w 245"/>
                  <a:gd name="T81" fmla="*/ 1 h 484"/>
                  <a:gd name="T82" fmla="*/ 1 w 245"/>
                  <a:gd name="T83" fmla="*/ 1 h 4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5"/>
                  <a:gd name="T127" fmla="*/ 0 h 484"/>
                  <a:gd name="T128" fmla="*/ 245 w 245"/>
                  <a:gd name="T129" fmla="*/ 484 h 4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5" h="484">
                    <a:moveTo>
                      <a:pt x="235" y="13"/>
                    </a:moveTo>
                    <a:lnTo>
                      <a:pt x="207" y="23"/>
                    </a:lnTo>
                    <a:lnTo>
                      <a:pt x="182" y="38"/>
                    </a:lnTo>
                    <a:lnTo>
                      <a:pt x="156" y="59"/>
                    </a:lnTo>
                    <a:lnTo>
                      <a:pt x="135" y="80"/>
                    </a:lnTo>
                    <a:lnTo>
                      <a:pt x="114" y="104"/>
                    </a:lnTo>
                    <a:lnTo>
                      <a:pt x="94" y="129"/>
                    </a:lnTo>
                    <a:lnTo>
                      <a:pt x="77" y="154"/>
                    </a:lnTo>
                    <a:lnTo>
                      <a:pt x="62" y="180"/>
                    </a:lnTo>
                    <a:lnTo>
                      <a:pt x="44" y="215"/>
                    </a:lnTo>
                    <a:lnTo>
                      <a:pt x="32" y="250"/>
                    </a:lnTo>
                    <a:lnTo>
                      <a:pt x="24" y="285"/>
                    </a:lnTo>
                    <a:lnTo>
                      <a:pt x="19" y="322"/>
                    </a:lnTo>
                    <a:lnTo>
                      <a:pt x="19" y="358"/>
                    </a:lnTo>
                    <a:lnTo>
                      <a:pt x="20" y="396"/>
                    </a:lnTo>
                    <a:lnTo>
                      <a:pt x="22" y="433"/>
                    </a:lnTo>
                    <a:lnTo>
                      <a:pt x="25" y="472"/>
                    </a:lnTo>
                    <a:lnTo>
                      <a:pt x="24" y="475"/>
                    </a:lnTo>
                    <a:lnTo>
                      <a:pt x="20" y="480"/>
                    </a:lnTo>
                    <a:lnTo>
                      <a:pt x="15" y="484"/>
                    </a:lnTo>
                    <a:lnTo>
                      <a:pt x="14" y="482"/>
                    </a:lnTo>
                    <a:lnTo>
                      <a:pt x="5" y="442"/>
                    </a:lnTo>
                    <a:lnTo>
                      <a:pt x="2" y="400"/>
                    </a:lnTo>
                    <a:lnTo>
                      <a:pt x="0" y="359"/>
                    </a:lnTo>
                    <a:lnTo>
                      <a:pt x="3" y="319"/>
                    </a:lnTo>
                    <a:lnTo>
                      <a:pt x="10" y="279"/>
                    </a:lnTo>
                    <a:lnTo>
                      <a:pt x="20" y="240"/>
                    </a:lnTo>
                    <a:lnTo>
                      <a:pt x="37" y="203"/>
                    </a:lnTo>
                    <a:lnTo>
                      <a:pt x="57" y="166"/>
                    </a:lnTo>
                    <a:lnTo>
                      <a:pt x="74" y="141"/>
                    </a:lnTo>
                    <a:lnTo>
                      <a:pt x="94" y="114"/>
                    </a:lnTo>
                    <a:lnTo>
                      <a:pt x="114" y="89"/>
                    </a:lnTo>
                    <a:lnTo>
                      <a:pt x="136" y="65"/>
                    </a:lnTo>
                    <a:lnTo>
                      <a:pt x="161" y="43"/>
                    </a:lnTo>
                    <a:lnTo>
                      <a:pt x="187" y="25"/>
                    </a:lnTo>
                    <a:lnTo>
                      <a:pt x="215" y="10"/>
                    </a:lnTo>
                    <a:lnTo>
                      <a:pt x="244" y="0"/>
                    </a:lnTo>
                    <a:lnTo>
                      <a:pt x="245" y="1"/>
                    </a:lnTo>
                    <a:lnTo>
                      <a:pt x="244" y="6"/>
                    </a:lnTo>
                    <a:lnTo>
                      <a:pt x="240" y="11"/>
                    </a:lnTo>
                    <a:lnTo>
                      <a:pt x="23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95"/>
              <p:cNvSpPr>
                <a:spLocks/>
              </p:cNvSpPr>
              <p:nvPr/>
            </p:nvSpPr>
            <p:spPr bwMode="auto">
              <a:xfrm>
                <a:off x="772" y="2815"/>
                <a:ext cx="140" cy="160"/>
              </a:xfrm>
              <a:custGeom>
                <a:avLst/>
                <a:gdLst>
                  <a:gd name="T0" fmla="*/ 1 w 280"/>
                  <a:gd name="T1" fmla="*/ 0 h 321"/>
                  <a:gd name="T2" fmla="*/ 1 w 280"/>
                  <a:gd name="T3" fmla="*/ 0 h 321"/>
                  <a:gd name="T4" fmla="*/ 1 w 280"/>
                  <a:gd name="T5" fmla="*/ 0 h 321"/>
                  <a:gd name="T6" fmla="*/ 1 w 280"/>
                  <a:gd name="T7" fmla="*/ 0 h 321"/>
                  <a:gd name="T8" fmla="*/ 1 w 280"/>
                  <a:gd name="T9" fmla="*/ 0 h 321"/>
                  <a:gd name="T10" fmla="*/ 1 w 280"/>
                  <a:gd name="T11" fmla="*/ 0 h 321"/>
                  <a:gd name="T12" fmla="*/ 1 w 280"/>
                  <a:gd name="T13" fmla="*/ 0 h 321"/>
                  <a:gd name="T14" fmla="*/ 1 w 280"/>
                  <a:gd name="T15" fmla="*/ 0 h 321"/>
                  <a:gd name="T16" fmla="*/ 1 w 280"/>
                  <a:gd name="T17" fmla="*/ 0 h 321"/>
                  <a:gd name="T18" fmla="*/ 1 w 280"/>
                  <a:gd name="T19" fmla="*/ 0 h 321"/>
                  <a:gd name="T20" fmla="*/ 1 w 280"/>
                  <a:gd name="T21" fmla="*/ 0 h 321"/>
                  <a:gd name="T22" fmla="*/ 1 w 280"/>
                  <a:gd name="T23" fmla="*/ 0 h 321"/>
                  <a:gd name="T24" fmla="*/ 1 w 280"/>
                  <a:gd name="T25" fmla="*/ 0 h 321"/>
                  <a:gd name="T26" fmla="*/ 1 w 280"/>
                  <a:gd name="T27" fmla="*/ 0 h 321"/>
                  <a:gd name="T28" fmla="*/ 1 w 280"/>
                  <a:gd name="T29" fmla="*/ 0 h 321"/>
                  <a:gd name="T30" fmla="*/ 1 w 280"/>
                  <a:gd name="T31" fmla="*/ 0 h 321"/>
                  <a:gd name="T32" fmla="*/ 1 w 280"/>
                  <a:gd name="T33" fmla="*/ 0 h 321"/>
                  <a:gd name="T34" fmla="*/ 1 w 280"/>
                  <a:gd name="T35" fmla="*/ 0 h 321"/>
                  <a:gd name="T36" fmla="*/ 1 w 280"/>
                  <a:gd name="T37" fmla="*/ 0 h 321"/>
                  <a:gd name="T38" fmla="*/ 1 w 280"/>
                  <a:gd name="T39" fmla="*/ 0 h 321"/>
                  <a:gd name="T40" fmla="*/ 0 w 280"/>
                  <a:gd name="T41" fmla="*/ 0 h 321"/>
                  <a:gd name="T42" fmla="*/ 1 w 280"/>
                  <a:gd name="T43" fmla="*/ 0 h 321"/>
                  <a:gd name="T44" fmla="*/ 1 w 280"/>
                  <a:gd name="T45" fmla="*/ 0 h 321"/>
                  <a:gd name="T46" fmla="*/ 1 w 280"/>
                  <a:gd name="T47" fmla="*/ 0 h 321"/>
                  <a:gd name="T48" fmla="*/ 1 w 280"/>
                  <a:gd name="T49" fmla="*/ 0 h 321"/>
                  <a:gd name="T50" fmla="*/ 1 w 280"/>
                  <a:gd name="T51" fmla="*/ 0 h 321"/>
                  <a:gd name="T52" fmla="*/ 1 w 280"/>
                  <a:gd name="T53" fmla="*/ 0 h 321"/>
                  <a:gd name="T54" fmla="*/ 1 w 280"/>
                  <a:gd name="T55" fmla="*/ 0 h 321"/>
                  <a:gd name="T56" fmla="*/ 1 w 280"/>
                  <a:gd name="T57" fmla="*/ 0 h 321"/>
                  <a:gd name="T58" fmla="*/ 1 w 280"/>
                  <a:gd name="T59" fmla="*/ 0 h 321"/>
                  <a:gd name="T60" fmla="*/ 1 w 280"/>
                  <a:gd name="T61" fmla="*/ 0 h 321"/>
                  <a:gd name="T62" fmla="*/ 1 w 280"/>
                  <a:gd name="T63" fmla="*/ 0 h 321"/>
                  <a:gd name="T64" fmla="*/ 1 w 280"/>
                  <a:gd name="T65" fmla="*/ 0 h 321"/>
                  <a:gd name="T66" fmla="*/ 1 w 280"/>
                  <a:gd name="T67" fmla="*/ 0 h 321"/>
                  <a:gd name="T68" fmla="*/ 1 w 280"/>
                  <a:gd name="T69" fmla="*/ 0 h 321"/>
                  <a:gd name="T70" fmla="*/ 1 w 280"/>
                  <a:gd name="T71" fmla="*/ 0 h 321"/>
                  <a:gd name="T72" fmla="*/ 1 w 280"/>
                  <a:gd name="T73" fmla="*/ 0 h 321"/>
                  <a:gd name="T74" fmla="*/ 1 w 280"/>
                  <a:gd name="T75" fmla="*/ 0 h 321"/>
                  <a:gd name="T76" fmla="*/ 1 w 280"/>
                  <a:gd name="T77" fmla="*/ 0 h 321"/>
                  <a:gd name="T78" fmla="*/ 1 w 280"/>
                  <a:gd name="T79" fmla="*/ 0 h 321"/>
                  <a:gd name="T80" fmla="*/ 1 w 280"/>
                  <a:gd name="T81" fmla="*/ 0 h 321"/>
                  <a:gd name="T82" fmla="*/ 1 w 280"/>
                  <a:gd name="T83" fmla="*/ 0 h 3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0"/>
                  <a:gd name="T127" fmla="*/ 0 h 321"/>
                  <a:gd name="T128" fmla="*/ 280 w 280"/>
                  <a:gd name="T129" fmla="*/ 321 h 3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0" h="321">
                    <a:moveTo>
                      <a:pt x="272" y="13"/>
                    </a:moveTo>
                    <a:lnTo>
                      <a:pt x="245" y="18"/>
                    </a:lnTo>
                    <a:lnTo>
                      <a:pt x="218" y="25"/>
                    </a:lnTo>
                    <a:lnTo>
                      <a:pt x="193" y="35"/>
                    </a:lnTo>
                    <a:lnTo>
                      <a:pt x="169" y="47"/>
                    </a:lnTo>
                    <a:lnTo>
                      <a:pt x="148" y="62"/>
                    </a:lnTo>
                    <a:lnTo>
                      <a:pt x="126" y="79"/>
                    </a:lnTo>
                    <a:lnTo>
                      <a:pt x="106" y="98"/>
                    </a:lnTo>
                    <a:lnTo>
                      <a:pt x="87" y="118"/>
                    </a:lnTo>
                    <a:lnTo>
                      <a:pt x="70" y="140"/>
                    </a:lnTo>
                    <a:lnTo>
                      <a:pt x="57" y="161"/>
                    </a:lnTo>
                    <a:lnTo>
                      <a:pt x="45" y="187"/>
                    </a:lnTo>
                    <a:lnTo>
                      <a:pt x="37" y="210"/>
                    </a:lnTo>
                    <a:lnTo>
                      <a:pt x="28" y="237"/>
                    </a:lnTo>
                    <a:lnTo>
                      <a:pt x="22" y="262"/>
                    </a:lnTo>
                    <a:lnTo>
                      <a:pt x="15" y="289"/>
                    </a:lnTo>
                    <a:lnTo>
                      <a:pt x="8" y="314"/>
                    </a:lnTo>
                    <a:lnTo>
                      <a:pt x="6" y="316"/>
                    </a:lnTo>
                    <a:lnTo>
                      <a:pt x="3" y="319"/>
                    </a:lnTo>
                    <a:lnTo>
                      <a:pt x="1" y="321"/>
                    </a:lnTo>
                    <a:lnTo>
                      <a:pt x="0" y="319"/>
                    </a:lnTo>
                    <a:lnTo>
                      <a:pt x="5" y="291"/>
                    </a:lnTo>
                    <a:lnTo>
                      <a:pt x="11" y="262"/>
                    </a:lnTo>
                    <a:lnTo>
                      <a:pt x="20" y="235"/>
                    </a:lnTo>
                    <a:lnTo>
                      <a:pt x="30" y="207"/>
                    </a:lnTo>
                    <a:lnTo>
                      <a:pt x="42" y="182"/>
                    </a:lnTo>
                    <a:lnTo>
                      <a:pt x="55" y="155"/>
                    </a:lnTo>
                    <a:lnTo>
                      <a:pt x="69" y="131"/>
                    </a:lnTo>
                    <a:lnTo>
                      <a:pt x="85" y="108"/>
                    </a:lnTo>
                    <a:lnTo>
                      <a:pt x="104" y="87"/>
                    </a:lnTo>
                    <a:lnTo>
                      <a:pt x="124" y="67"/>
                    </a:lnTo>
                    <a:lnTo>
                      <a:pt x="146" y="49"/>
                    </a:lnTo>
                    <a:lnTo>
                      <a:pt x="169" y="34"/>
                    </a:lnTo>
                    <a:lnTo>
                      <a:pt x="195" y="22"/>
                    </a:lnTo>
                    <a:lnTo>
                      <a:pt x="222" y="12"/>
                    </a:lnTo>
                    <a:lnTo>
                      <a:pt x="250" y="3"/>
                    </a:lnTo>
                    <a:lnTo>
                      <a:pt x="280" y="0"/>
                    </a:lnTo>
                    <a:lnTo>
                      <a:pt x="280" y="2"/>
                    </a:lnTo>
                    <a:lnTo>
                      <a:pt x="279" y="7"/>
                    </a:lnTo>
                    <a:lnTo>
                      <a:pt x="275" y="10"/>
                    </a:lnTo>
                    <a:lnTo>
                      <a:pt x="27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96"/>
              <p:cNvSpPr>
                <a:spLocks/>
              </p:cNvSpPr>
              <p:nvPr/>
            </p:nvSpPr>
            <p:spPr bwMode="auto">
              <a:xfrm>
                <a:off x="878" y="2725"/>
                <a:ext cx="48" cy="91"/>
              </a:xfrm>
              <a:custGeom>
                <a:avLst/>
                <a:gdLst>
                  <a:gd name="T0" fmla="*/ 0 w 98"/>
                  <a:gd name="T1" fmla="*/ 1 h 181"/>
                  <a:gd name="T2" fmla="*/ 0 w 98"/>
                  <a:gd name="T3" fmla="*/ 1 h 181"/>
                  <a:gd name="T4" fmla="*/ 0 w 98"/>
                  <a:gd name="T5" fmla="*/ 1 h 181"/>
                  <a:gd name="T6" fmla="*/ 0 w 98"/>
                  <a:gd name="T7" fmla="*/ 1 h 181"/>
                  <a:gd name="T8" fmla="*/ 0 w 98"/>
                  <a:gd name="T9" fmla="*/ 1 h 181"/>
                  <a:gd name="T10" fmla="*/ 0 w 98"/>
                  <a:gd name="T11" fmla="*/ 1 h 181"/>
                  <a:gd name="T12" fmla="*/ 0 w 98"/>
                  <a:gd name="T13" fmla="*/ 1 h 181"/>
                  <a:gd name="T14" fmla="*/ 0 w 98"/>
                  <a:gd name="T15" fmla="*/ 1 h 181"/>
                  <a:gd name="T16" fmla="*/ 0 w 98"/>
                  <a:gd name="T17" fmla="*/ 1 h 181"/>
                  <a:gd name="T18" fmla="*/ 0 w 98"/>
                  <a:gd name="T19" fmla="*/ 1 h 181"/>
                  <a:gd name="T20" fmla="*/ 0 w 98"/>
                  <a:gd name="T21" fmla="*/ 1 h 181"/>
                  <a:gd name="T22" fmla="*/ 0 w 98"/>
                  <a:gd name="T23" fmla="*/ 1 h 181"/>
                  <a:gd name="T24" fmla="*/ 0 w 98"/>
                  <a:gd name="T25" fmla="*/ 0 h 181"/>
                  <a:gd name="T26" fmla="*/ 0 w 98"/>
                  <a:gd name="T27" fmla="*/ 1 h 181"/>
                  <a:gd name="T28" fmla="*/ 0 w 98"/>
                  <a:gd name="T29" fmla="*/ 1 h 181"/>
                  <a:gd name="T30" fmla="*/ 0 w 98"/>
                  <a:gd name="T31" fmla="*/ 1 h 181"/>
                  <a:gd name="T32" fmla="*/ 0 w 98"/>
                  <a:gd name="T33" fmla="*/ 1 h 181"/>
                  <a:gd name="T34" fmla="*/ 0 w 98"/>
                  <a:gd name="T35" fmla="*/ 1 h 181"/>
                  <a:gd name="T36" fmla="*/ 0 w 98"/>
                  <a:gd name="T37" fmla="*/ 1 h 181"/>
                  <a:gd name="T38" fmla="*/ 0 w 98"/>
                  <a:gd name="T39" fmla="*/ 1 h 181"/>
                  <a:gd name="T40" fmla="*/ 0 w 98"/>
                  <a:gd name="T41" fmla="*/ 1 h 181"/>
                  <a:gd name="T42" fmla="*/ 0 w 98"/>
                  <a:gd name="T43" fmla="*/ 1 h 181"/>
                  <a:gd name="T44" fmla="*/ 0 w 98"/>
                  <a:gd name="T45" fmla="*/ 1 h 181"/>
                  <a:gd name="T46" fmla="*/ 0 w 98"/>
                  <a:gd name="T47" fmla="*/ 1 h 181"/>
                  <a:gd name="T48" fmla="*/ 0 w 98"/>
                  <a:gd name="T49" fmla="*/ 1 h 181"/>
                  <a:gd name="T50" fmla="*/ 0 w 98"/>
                  <a:gd name="T51" fmla="*/ 1 h 1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8"/>
                  <a:gd name="T79" fmla="*/ 0 h 181"/>
                  <a:gd name="T80" fmla="*/ 98 w 98"/>
                  <a:gd name="T81" fmla="*/ 181 h 1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8" h="181">
                    <a:moveTo>
                      <a:pt x="78" y="181"/>
                    </a:moveTo>
                    <a:lnTo>
                      <a:pt x="86" y="156"/>
                    </a:lnTo>
                    <a:lnTo>
                      <a:pt x="88" y="129"/>
                    </a:lnTo>
                    <a:lnTo>
                      <a:pt x="83" y="104"/>
                    </a:lnTo>
                    <a:lnTo>
                      <a:pt x="74" y="80"/>
                    </a:lnTo>
                    <a:lnTo>
                      <a:pt x="59" y="59"/>
                    </a:lnTo>
                    <a:lnTo>
                      <a:pt x="43" y="40"/>
                    </a:lnTo>
                    <a:lnTo>
                      <a:pt x="22" y="2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36" y="8"/>
                    </a:lnTo>
                    <a:lnTo>
                      <a:pt x="59" y="25"/>
                    </a:lnTo>
                    <a:lnTo>
                      <a:pt x="76" y="45"/>
                    </a:lnTo>
                    <a:lnTo>
                      <a:pt x="90" y="70"/>
                    </a:lnTo>
                    <a:lnTo>
                      <a:pt x="96" y="99"/>
                    </a:lnTo>
                    <a:lnTo>
                      <a:pt x="98" y="126"/>
                    </a:lnTo>
                    <a:lnTo>
                      <a:pt x="93" y="154"/>
                    </a:lnTo>
                    <a:lnTo>
                      <a:pt x="81" y="180"/>
                    </a:lnTo>
                    <a:lnTo>
                      <a:pt x="79" y="181"/>
                    </a:lnTo>
                    <a:lnTo>
                      <a:pt x="78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97"/>
              <p:cNvSpPr>
                <a:spLocks/>
              </p:cNvSpPr>
              <p:nvPr/>
            </p:nvSpPr>
            <p:spPr bwMode="auto">
              <a:xfrm>
                <a:off x="1047" y="2674"/>
                <a:ext cx="49" cy="64"/>
              </a:xfrm>
              <a:custGeom>
                <a:avLst/>
                <a:gdLst>
                  <a:gd name="T0" fmla="*/ 0 w 100"/>
                  <a:gd name="T1" fmla="*/ 1 h 128"/>
                  <a:gd name="T2" fmla="*/ 0 w 100"/>
                  <a:gd name="T3" fmla="*/ 1 h 128"/>
                  <a:gd name="T4" fmla="*/ 0 w 100"/>
                  <a:gd name="T5" fmla="*/ 1 h 128"/>
                  <a:gd name="T6" fmla="*/ 0 w 100"/>
                  <a:gd name="T7" fmla="*/ 1 h 128"/>
                  <a:gd name="T8" fmla="*/ 0 w 100"/>
                  <a:gd name="T9" fmla="*/ 1 h 128"/>
                  <a:gd name="T10" fmla="*/ 0 w 100"/>
                  <a:gd name="T11" fmla="*/ 1 h 128"/>
                  <a:gd name="T12" fmla="*/ 0 w 100"/>
                  <a:gd name="T13" fmla="*/ 1 h 128"/>
                  <a:gd name="T14" fmla="*/ 0 w 100"/>
                  <a:gd name="T15" fmla="*/ 1 h 128"/>
                  <a:gd name="T16" fmla="*/ 0 w 100"/>
                  <a:gd name="T17" fmla="*/ 1 h 128"/>
                  <a:gd name="T18" fmla="*/ 0 w 100"/>
                  <a:gd name="T19" fmla="*/ 1 h 128"/>
                  <a:gd name="T20" fmla="*/ 0 w 100"/>
                  <a:gd name="T21" fmla="*/ 1 h 128"/>
                  <a:gd name="T22" fmla="*/ 0 w 100"/>
                  <a:gd name="T23" fmla="*/ 1 h 128"/>
                  <a:gd name="T24" fmla="*/ 0 w 100"/>
                  <a:gd name="T25" fmla="*/ 1 h 128"/>
                  <a:gd name="T26" fmla="*/ 0 w 100"/>
                  <a:gd name="T27" fmla="*/ 1 h 128"/>
                  <a:gd name="T28" fmla="*/ 0 w 100"/>
                  <a:gd name="T29" fmla="*/ 1 h 128"/>
                  <a:gd name="T30" fmla="*/ 0 w 100"/>
                  <a:gd name="T31" fmla="*/ 1 h 128"/>
                  <a:gd name="T32" fmla="*/ 0 w 100"/>
                  <a:gd name="T33" fmla="*/ 1 h 128"/>
                  <a:gd name="T34" fmla="*/ 0 w 100"/>
                  <a:gd name="T35" fmla="*/ 1 h 128"/>
                  <a:gd name="T36" fmla="*/ 0 w 100"/>
                  <a:gd name="T37" fmla="*/ 1 h 128"/>
                  <a:gd name="T38" fmla="*/ 0 w 100"/>
                  <a:gd name="T39" fmla="*/ 1 h 128"/>
                  <a:gd name="T40" fmla="*/ 0 w 100"/>
                  <a:gd name="T41" fmla="*/ 0 h 128"/>
                  <a:gd name="T42" fmla="*/ 0 w 100"/>
                  <a:gd name="T43" fmla="*/ 0 h 128"/>
                  <a:gd name="T44" fmla="*/ 0 w 100"/>
                  <a:gd name="T45" fmla="*/ 1 h 128"/>
                  <a:gd name="T46" fmla="*/ 0 w 100"/>
                  <a:gd name="T47" fmla="*/ 1 h 128"/>
                  <a:gd name="T48" fmla="*/ 0 w 100"/>
                  <a:gd name="T49" fmla="*/ 1 h 128"/>
                  <a:gd name="T50" fmla="*/ 0 w 100"/>
                  <a:gd name="T51" fmla="*/ 1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0"/>
                  <a:gd name="T79" fmla="*/ 0 h 128"/>
                  <a:gd name="T80" fmla="*/ 100 w 100"/>
                  <a:gd name="T81" fmla="*/ 128 h 1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0" h="128">
                    <a:moveTo>
                      <a:pt x="93" y="10"/>
                    </a:moveTo>
                    <a:lnTo>
                      <a:pt x="78" y="22"/>
                    </a:lnTo>
                    <a:lnTo>
                      <a:pt x="66" y="34"/>
                    </a:lnTo>
                    <a:lnTo>
                      <a:pt x="56" y="49"/>
                    </a:lnTo>
                    <a:lnTo>
                      <a:pt x="46" y="64"/>
                    </a:lnTo>
                    <a:lnTo>
                      <a:pt x="36" y="79"/>
                    </a:lnTo>
                    <a:lnTo>
                      <a:pt x="27" y="94"/>
                    </a:lnTo>
                    <a:lnTo>
                      <a:pt x="17" y="110"/>
                    </a:lnTo>
                    <a:lnTo>
                      <a:pt x="7" y="125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9" y="106"/>
                    </a:lnTo>
                    <a:lnTo>
                      <a:pt x="19" y="89"/>
                    </a:lnTo>
                    <a:lnTo>
                      <a:pt x="29" y="71"/>
                    </a:lnTo>
                    <a:lnTo>
                      <a:pt x="41" y="54"/>
                    </a:lnTo>
                    <a:lnTo>
                      <a:pt x="52" y="39"/>
                    </a:lnTo>
                    <a:lnTo>
                      <a:pt x="66" y="24"/>
                    </a:lnTo>
                    <a:lnTo>
                      <a:pt x="79" y="1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96" y="7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98"/>
              <p:cNvSpPr>
                <a:spLocks/>
              </p:cNvSpPr>
              <p:nvPr/>
            </p:nvSpPr>
            <p:spPr bwMode="auto">
              <a:xfrm>
                <a:off x="1023" y="2699"/>
                <a:ext cx="30" cy="45"/>
              </a:xfrm>
              <a:custGeom>
                <a:avLst/>
                <a:gdLst>
                  <a:gd name="T0" fmla="*/ 1 w 59"/>
                  <a:gd name="T1" fmla="*/ 1 h 89"/>
                  <a:gd name="T2" fmla="*/ 1 w 59"/>
                  <a:gd name="T3" fmla="*/ 1 h 89"/>
                  <a:gd name="T4" fmla="*/ 1 w 59"/>
                  <a:gd name="T5" fmla="*/ 1 h 89"/>
                  <a:gd name="T6" fmla="*/ 1 w 59"/>
                  <a:gd name="T7" fmla="*/ 1 h 89"/>
                  <a:gd name="T8" fmla="*/ 0 w 59"/>
                  <a:gd name="T9" fmla="*/ 1 h 89"/>
                  <a:gd name="T10" fmla="*/ 0 w 59"/>
                  <a:gd name="T11" fmla="*/ 1 h 89"/>
                  <a:gd name="T12" fmla="*/ 1 w 59"/>
                  <a:gd name="T13" fmla="*/ 1 h 89"/>
                  <a:gd name="T14" fmla="*/ 1 w 59"/>
                  <a:gd name="T15" fmla="*/ 0 h 89"/>
                  <a:gd name="T16" fmla="*/ 1 w 59"/>
                  <a:gd name="T17" fmla="*/ 0 h 89"/>
                  <a:gd name="T18" fmla="*/ 1 w 59"/>
                  <a:gd name="T19" fmla="*/ 1 h 89"/>
                  <a:gd name="T20" fmla="*/ 1 w 59"/>
                  <a:gd name="T21" fmla="*/ 1 h 89"/>
                  <a:gd name="T22" fmla="*/ 1 w 59"/>
                  <a:gd name="T23" fmla="*/ 1 h 89"/>
                  <a:gd name="T24" fmla="*/ 1 w 59"/>
                  <a:gd name="T25" fmla="*/ 1 h 89"/>
                  <a:gd name="T26" fmla="*/ 1 w 59"/>
                  <a:gd name="T27" fmla="*/ 1 h 89"/>
                  <a:gd name="T28" fmla="*/ 1 w 59"/>
                  <a:gd name="T29" fmla="*/ 1 h 89"/>
                  <a:gd name="T30" fmla="*/ 1 w 59"/>
                  <a:gd name="T31" fmla="*/ 1 h 89"/>
                  <a:gd name="T32" fmla="*/ 1 w 59"/>
                  <a:gd name="T33" fmla="*/ 1 h 89"/>
                  <a:gd name="T34" fmla="*/ 1 w 59"/>
                  <a:gd name="T35" fmla="*/ 1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89"/>
                  <a:gd name="T56" fmla="*/ 59 w 59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89">
                    <a:moveTo>
                      <a:pt x="44" y="89"/>
                    </a:moveTo>
                    <a:lnTo>
                      <a:pt x="31" y="70"/>
                    </a:lnTo>
                    <a:lnTo>
                      <a:pt x="19" y="52"/>
                    </a:lnTo>
                    <a:lnTo>
                      <a:pt x="9" y="3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2" y="18"/>
                    </a:lnTo>
                    <a:lnTo>
                      <a:pt x="34" y="37"/>
                    </a:lnTo>
                    <a:lnTo>
                      <a:pt x="46" y="55"/>
                    </a:lnTo>
                    <a:lnTo>
                      <a:pt x="59" y="74"/>
                    </a:lnTo>
                    <a:lnTo>
                      <a:pt x="59" y="79"/>
                    </a:lnTo>
                    <a:lnTo>
                      <a:pt x="56" y="85"/>
                    </a:lnTo>
                    <a:lnTo>
                      <a:pt x="49" y="89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9"/>
              <p:cNvSpPr>
                <a:spLocks/>
              </p:cNvSpPr>
              <p:nvPr/>
            </p:nvSpPr>
            <p:spPr bwMode="auto">
              <a:xfrm>
                <a:off x="1090" y="2649"/>
                <a:ext cx="33" cy="26"/>
              </a:xfrm>
              <a:custGeom>
                <a:avLst/>
                <a:gdLst>
                  <a:gd name="T0" fmla="*/ 0 w 67"/>
                  <a:gd name="T1" fmla="*/ 1 h 52"/>
                  <a:gd name="T2" fmla="*/ 0 w 67"/>
                  <a:gd name="T3" fmla="*/ 1 h 52"/>
                  <a:gd name="T4" fmla="*/ 0 w 67"/>
                  <a:gd name="T5" fmla="*/ 1 h 52"/>
                  <a:gd name="T6" fmla="*/ 0 w 67"/>
                  <a:gd name="T7" fmla="*/ 1 h 52"/>
                  <a:gd name="T8" fmla="*/ 0 w 67"/>
                  <a:gd name="T9" fmla="*/ 1 h 52"/>
                  <a:gd name="T10" fmla="*/ 0 w 67"/>
                  <a:gd name="T11" fmla="*/ 1 h 52"/>
                  <a:gd name="T12" fmla="*/ 0 w 67"/>
                  <a:gd name="T13" fmla="*/ 1 h 52"/>
                  <a:gd name="T14" fmla="*/ 0 w 67"/>
                  <a:gd name="T15" fmla="*/ 1 h 52"/>
                  <a:gd name="T16" fmla="*/ 0 w 67"/>
                  <a:gd name="T17" fmla="*/ 1 h 52"/>
                  <a:gd name="T18" fmla="*/ 0 w 67"/>
                  <a:gd name="T19" fmla="*/ 1 h 52"/>
                  <a:gd name="T20" fmla="*/ 0 w 67"/>
                  <a:gd name="T21" fmla="*/ 1 h 52"/>
                  <a:gd name="T22" fmla="*/ 0 w 67"/>
                  <a:gd name="T23" fmla="*/ 1 h 52"/>
                  <a:gd name="T24" fmla="*/ 0 w 67"/>
                  <a:gd name="T25" fmla="*/ 0 h 52"/>
                  <a:gd name="T26" fmla="*/ 0 w 67"/>
                  <a:gd name="T27" fmla="*/ 0 h 52"/>
                  <a:gd name="T28" fmla="*/ 0 w 67"/>
                  <a:gd name="T29" fmla="*/ 1 h 52"/>
                  <a:gd name="T30" fmla="*/ 0 w 67"/>
                  <a:gd name="T31" fmla="*/ 1 h 52"/>
                  <a:gd name="T32" fmla="*/ 0 w 67"/>
                  <a:gd name="T33" fmla="*/ 1 h 52"/>
                  <a:gd name="T34" fmla="*/ 0 w 67"/>
                  <a:gd name="T35" fmla="*/ 1 h 52"/>
                  <a:gd name="T36" fmla="*/ 0 w 67"/>
                  <a:gd name="T37" fmla="*/ 1 h 52"/>
                  <a:gd name="T38" fmla="*/ 0 w 67"/>
                  <a:gd name="T39" fmla="*/ 1 h 52"/>
                  <a:gd name="T40" fmla="*/ 0 w 67"/>
                  <a:gd name="T41" fmla="*/ 1 h 52"/>
                  <a:gd name="T42" fmla="*/ 0 w 67"/>
                  <a:gd name="T43" fmla="*/ 1 h 52"/>
                  <a:gd name="T44" fmla="*/ 0 w 67"/>
                  <a:gd name="T45" fmla="*/ 1 h 52"/>
                  <a:gd name="T46" fmla="*/ 0 w 67"/>
                  <a:gd name="T47" fmla="*/ 1 h 52"/>
                  <a:gd name="T48" fmla="*/ 0 w 67"/>
                  <a:gd name="T49" fmla="*/ 1 h 52"/>
                  <a:gd name="T50" fmla="*/ 0 w 67"/>
                  <a:gd name="T51" fmla="*/ 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52"/>
                  <a:gd name="T80" fmla="*/ 67 w 67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52">
                    <a:moveTo>
                      <a:pt x="62" y="52"/>
                    </a:moveTo>
                    <a:lnTo>
                      <a:pt x="59" y="42"/>
                    </a:lnTo>
                    <a:lnTo>
                      <a:pt x="54" y="33"/>
                    </a:lnTo>
                    <a:lnTo>
                      <a:pt x="47" y="25"/>
                    </a:lnTo>
                    <a:lnTo>
                      <a:pt x="40" y="20"/>
                    </a:lnTo>
                    <a:lnTo>
                      <a:pt x="32" y="15"/>
                    </a:lnTo>
                    <a:lnTo>
                      <a:pt x="22" y="12"/>
                    </a:lnTo>
                    <a:lnTo>
                      <a:pt x="1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29" y="1"/>
                    </a:lnTo>
                    <a:lnTo>
                      <a:pt x="39" y="5"/>
                    </a:lnTo>
                    <a:lnTo>
                      <a:pt x="47" y="12"/>
                    </a:lnTo>
                    <a:lnTo>
                      <a:pt x="54" y="18"/>
                    </a:lnTo>
                    <a:lnTo>
                      <a:pt x="61" y="27"/>
                    </a:lnTo>
                    <a:lnTo>
                      <a:pt x="64" y="37"/>
                    </a:lnTo>
                    <a:lnTo>
                      <a:pt x="67" y="47"/>
                    </a:lnTo>
                    <a:lnTo>
                      <a:pt x="67" y="49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00"/>
              <p:cNvSpPr>
                <a:spLocks/>
              </p:cNvSpPr>
              <p:nvPr/>
            </p:nvSpPr>
            <p:spPr bwMode="auto">
              <a:xfrm>
                <a:off x="996" y="2604"/>
                <a:ext cx="103" cy="100"/>
              </a:xfrm>
              <a:custGeom>
                <a:avLst/>
                <a:gdLst>
                  <a:gd name="T0" fmla="*/ 1 w 205"/>
                  <a:gd name="T1" fmla="*/ 1 h 198"/>
                  <a:gd name="T2" fmla="*/ 1 w 205"/>
                  <a:gd name="T3" fmla="*/ 1 h 198"/>
                  <a:gd name="T4" fmla="*/ 1 w 205"/>
                  <a:gd name="T5" fmla="*/ 1 h 198"/>
                  <a:gd name="T6" fmla="*/ 1 w 205"/>
                  <a:gd name="T7" fmla="*/ 1 h 198"/>
                  <a:gd name="T8" fmla="*/ 1 w 205"/>
                  <a:gd name="T9" fmla="*/ 1 h 198"/>
                  <a:gd name="T10" fmla="*/ 1 w 205"/>
                  <a:gd name="T11" fmla="*/ 1 h 198"/>
                  <a:gd name="T12" fmla="*/ 1 w 205"/>
                  <a:gd name="T13" fmla="*/ 1 h 198"/>
                  <a:gd name="T14" fmla="*/ 1 w 205"/>
                  <a:gd name="T15" fmla="*/ 1 h 198"/>
                  <a:gd name="T16" fmla="*/ 1 w 205"/>
                  <a:gd name="T17" fmla="*/ 1 h 198"/>
                  <a:gd name="T18" fmla="*/ 1 w 205"/>
                  <a:gd name="T19" fmla="*/ 1 h 198"/>
                  <a:gd name="T20" fmla="*/ 1 w 205"/>
                  <a:gd name="T21" fmla="*/ 1 h 198"/>
                  <a:gd name="T22" fmla="*/ 1 w 205"/>
                  <a:gd name="T23" fmla="*/ 1 h 198"/>
                  <a:gd name="T24" fmla="*/ 1 w 205"/>
                  <a:gd name="T25" fmla="*/ 1 h 198"/>
                  <a:gd name="T26" fmla="*/ 1 w 205"/>
                  <a:gd name="T27" fmla="*/ 1 h 198"/>
                  <a:gd name="T28" fmla="*/ 1 w 205"/>
                  <a:gd name="T29" fmla="*/ 1 h 198"/>
                  <a:gd name="T30" fmla="*/ 1 w 205"/>
                  <a:gd name="T31" fmla="*/ 1 h 198"/>
                  <a:gd name="T32" fmla="*/ 1 w 205"/>
                  <a:gd name="T33" fmla="*/ 1 h 198"/>
                  <a:gd name="T34" fmla="*/ 1 w 205"/>
                  <a:gd name="T35" fmla="*/ 1 h 198"/>
                  <a:gd name="T36" fmla="*/ 1 w 205"/>
                  <a:gd name="T37" fmla="*/ 1 h 198"/>
                  <a:gd name="T38" fmla="*/ 1 w 205"/>
                  <a:gd name="T39" fmla="*/ 1 h 198"/>
                  <a:gd name="T40" fmla="*/ 1 w 205"/>
                  <a:gd name="T41" fmla="*/ 1 h 198"/>
                  <a:gd name="T42" fmla="*/ 1 w 205"/>
                  <a:gd name="T43" fmla="*/ 1 h 198"/>
                  <a:gd name="T44" fmla="*/ 1 w 205"/>
                  <a:gd name="T45" fmla="*/ 1 h 198"/>
                  <a:gd name="T46" fmla="*/ 1 w 205"/>
                  <a:gd name="T47" fmla="*/ 1 h 198"/>
                  <a:gd name="T48" fmla="*/ 1 w 205"/>
                  <a:gd name="T49" fmla="*/ 1 h 198"/>
                  <a:gd name="T50" fmla="*/ 1 w 205"/>
                  <a:gd name="T51" fmla="*/ 1 h 198"/>
                  <a:gd name="T52" fmla="*/ 1 w 205"/>
                  <a:gd name="T53" fmla="*/ 1 h 198"/>
                  <a:gd name="T54" fmla="*/ 1 w 205"/>
                  <a:gd name="T55" fmla="*/ 1 h 198"/>
                  <a:gd name="T56" fmla="*/ 0 w 205"/>
                  <a:gd name="T57" fmla="*/ 1 h 198"/>
                  <a:gd name="T58" fmla="*/ 1 w 205"/>
                  <a:gd name="T59" fmla="*/ 1 h 198"/>
                  <a:gd name="T60" fmla="*/ 1 w 205"/>
                  <a:gd name="T61" fmla="*/ 1 h 198"/>
                  <a:gd name="T62" fmla="*/ 1 w 205"/>
                  <a:gd name="T63" fmla="*/ 1 h 198"/>
                  <a:gd name="T64" fmla="*/ 1 w 205"/>
                  <a:gd name="T65" fmla="*/ 1 h 198"/>
                  <a:gd name="T66" fmla="*/ 1 w 205"/>
                  <a:gd name="T67" fmla="*/ 1 h 198"/>
                  <a:gd name="T68" fmla="*/ 1 w 205"/>
                  <a:gd name="T69" fmla="*/ 1 h 198"/>
                  <a:gd name="T70" fmla="*/ 1 w 205"/>
                  <a:gd name="T71" fmla="*/ 1 h 198"/>
                  <a:gd name="T72" fmla="*/ 1 w 205"/>
                  <a:gd name="T73" fmla="*/ 1 h 198"/>
                  <a:gd name="T74" fmla="*/ 1 w 205"/>
                  <a:gd name="T75" fmla="*/ 1 h 198"/>
                  <a:gd name="T76" fmla="*/ 1 w 205"/>
                  <a:gd name="T77" fmla="*/ 0 h 198"/>
                  <a:gd name="T78" fmla="*/ 1 w 205"/>
                  <a:gd name="T79" fmla="*/ 1 h 198"/>
                  <a:gd name="T80" fmla="*/ 1 w 205"/>
                  <a:gd name="T81" fmla="*/ 1 h 198"/>
                  <a:gd name="T82" fmla="*/ 1 w 205"/>
                  <a:gd name="T83" fmla="*/ 1 h 198"/>
                  <a:gd name="T84" fmla="*/ 1 w 205"/>
                  <a:gd name="T85" fmla="*/ 1 h 198"/>
                  <a:gd name="T86" fmla="*/ 1 w 205"/>
                  <a:gd name="T87" fmla="*/ 1 h 198"/>
                  <a:gd name="T88" fmla="*/ 1 w 205"/>
                  <a:gd name="T89" fmla="*/ 1 h 198"/>
                  <a:gd name="T90" fmla="*/ 1 w 205"/>
                  <a:gd name="T91" fmla="*/ 1 h 198"/>
                  <a:gd name="T92" fmla="*/ 1 w 205"/>
                  <a:gd name="T93" fmla="*/ 1 h 198"/>
                  <a:gd name="T94" fmla="*/ 1 w 205"/>
                  <a:gd name="T95" fmla="*/ 1 h 198"/>
                  <a:gd name="T96" fmla="*/ 1 w 205"/>
                  <a:gd name="T97" fmla="*/ 1 h 198"/>
                  <a:gd name="T98" fmla="*/ 1 w 205"/>
                  <a:gd name="T99" fmla="*/ 1 h 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5"/>
                  <a:gd name="T151" fmla="*/ 0 h 198"/>
                  <a:gd name="T152" fmla="*/ 205 w 205"/>
                  <a:gd name="T153" fmla="*/ 198 h 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5" h="198">
                    <a:moveTo>
                      <a:pt x="196" y="60"/>
                    </a:moveTo>
                    <a:lnTo>
                      <a:pt x="188" y="57"/>
                    </a:lnTo>
                    <a:lnTo>
                      <a:pt x="179" y="54"/>
                    </a:lnTo>
                    <a:lnTo>
                      <a:pt x="171" y="50"/>
                    </a:lnTo>
                    <a:lnTo>
                      <a:pt x="163" y="47"/>
                    </a:lnTo>
                    <a:lnTo>
                      <a:pt x="156" y="42"/>
                    </a:lnTo>
                    <a:lnTo>
                      <a:pt x="147" y="37"/>
                    </a:lnTo>
                    <a:lnTo>
                      <a:pt x="141" y="33"/>
                    </a:lnTo>
                    <a:lnTo>
                      <a:pt x="132" y="28"/>
                    </a:lnTo>
                    <a:lnTo>
                      <a:pt x="122" y="23"/>
                    </a:lnTo>
                    <a:lnTo>
                      <a:pt x="112" y="18"/>
                    </a:lnTo>
                    <a:lnTo>
                      <a:pt x="100" y="15"/>
                    </a:lnTo>
                    <a:lnTo>
                      <a:pt x="89" y="11"/>
                    </a:lnTo>
                    <a:lnTo>
                      <a:pt x="77" y="11"/>
                    </a:lnTo>
                    <a:lnTo>
                      <a:pt x="67" y="17"/>
                    </a:lnTo>
                    <a:lnTo>
                      <a:pt x="60" y="25"/>
                    </a:lnTo>
                    <a:lnTo>
                      <a:pt x="53" y="33"/>
                    </a:lnTo>
                    <a:lnTo>
                      <a:pt x="48" y="45"/>
                    </a:lnTo>
                    <a:lnTo>
                      <a:pt x="45" y="57"/>
                    </a:lnTo>
                    <a:lnTo>
                      <a:pt x="42" y="67"/>
                    </a:lnTo>
                    <a:lnTo>
                      <a:pt x="38" y="77"/>
                    </a:lnTo>
                    <a:lnTo>
                      <a:pt x="33" y="106"/>
                    </a:lnTo>
                    <a:lnTo>
                      <a:pt x="30" y="136"/>
                    </a:lnTo>
                    <a:lnTo>
                      <a:pt x="23" y="164"/>
                    </a:lnTo>
                    <a:lnTo>
                      <a:pt x="11" y="191"/>
                    </a:lnTo>
                    <a:lnTo>
                      <a:pt x="8" y="193"/>
                    </a:lnTo>
                    <a:lnTo>
                      <a:pt x="5" y="196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3" y="173"/>
                    </a:lnTo>
                    <a:lnTo>
                      <a:pt x="10" y="149"/>
                    </a:lnTo>
                    <a:lnTo>
                      <a:pt x="15" y="127"/>
                    </a:lnTo>
                    <a:lnTo>
                      <a:pt x="20" y="104"/>
                    </a:lnTo>
                    <a:lnTo>
                      <a:pt x="25" y="82"/>
                    </a:lnTo>
                    <a:lnTo>
                      <a:pt x="31" y="62"/>
                    </a:lnTo>
                    <a:lnTo>
                      <a:pt x="42" y="42"/>
                    </a:lnTo>
                    <a:lnTo>
                      <a:pt x="53" y="23"/>
                    </a:lnTo>
                    <a:lnTo>
                      <a:pt x="70" y="6"/>
                    </a:lnTo>
                    <a:lnTo>
                      <a:pt x="89" y="0"/>
                    </a:lnTo>
                    <a:lnTo>
                      <a:pt x="107" y="1"/>
                    </a:lnTo>
                    <a:lnTo>
                      <a:pt x="127" y="8"/>
                    </a:lnTo>
                    <a:lnTo>
                      <a:pt x="147" y="18"/>
                    </a:lnTo>
                    <a:lnTo>
                      <a:pt x="168" y="30"/>
                    </a:lnTo>
                    <a:lnTo>
                      <a:pt x="186" y="40"/>
                    </a:lnTo>
                    <a:lnTo>
                      <a:pt x="205" y="48"/>
                    </a:lnTo>
                    <a:lnTo>
                      <a:pt x="205" y="52"/>
                    </a:lnTo>
                    <a:lnTo>
                      <a:pt x="203" y="55"/>
                    </a:lnTo>
                    <a:lnTo>
                      <a:pt x="200" y="59"/>
                    </a:lnTo>
                    <a:lnTo>
                      <a:pt x="19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01"/>
              <p:cNvSpPr>
                <a:spLocks/>
              </p:cNvSpPr>
              <p:nvPr/>
            </p:nvSpPr>
            <p:spPr bwMode="auto">
              <a:xfrm>
                <a:off x="1016" y="2651"/>
                <a:ext cx="52" cy="37"/>
              </a:xfrm>
              <a:custGeom>
                <a:avLst/>
                <a:gdLst>
                  <a:gd name="T0" fmla="*/ 1 w 104"/>
                  <a:gd name="T1" fmla="*/ 0 h 76"/>
                  <a:gd name="T2" fmla="*/ 1 w 104"/>
                  <a:gd name="T3" fmla="*/ 0 h 76"/>
                  <a:gd name="T4" fmla="*/ 1 w 104"/>
                  <a:gd name="T5" fmla="*/ 0 h 76"/>
                  <a:gd name="T6" fmla="*/ 1 w 104"/>
                  <a:gd name="T7" fmla="*/ 0 h 76"/>
                  <a:gd name="T8" fmla="*/ 1 w 104"/>
                  <a:gd name="T9" fmla="*/ 0 h 76"/>
                  <a:gd name="T10" fmla="*/ 1 w 104"/>
                  <a:gd name="T11" fmla="*/ 0 h 76"/>
                  <a:gd name="T12" fmla="*/ 1 w 104"/>
                  <a:gd name="T13" fmla="*/ 0 h 76"/>
                  <a:gd name="T14" fmla="*/ 1 w 104"/>
                  <a:gd name="T15" fmla="*/ 0 h 76"/>
                  <a:gd name="T16" fmla="*/ 1 w 104"/>
                  <a:gd name="T17" fmla="*/ 0 h 76"/>
                  <a:gd name="T18" fmla="*/ 1 w 104"/>
                  <a:gd name="T19" fmla="*/ 0 h 76"/>
                  <a:gd name="T20" fmla="*/ 1 w 104"/>
                  <a:gd name="T21" fmla="*/ 0 h 76"/>
                  <a:gd name="T22" fmla="*/ 1 w 104"/>
                  <a:gd name="T23" fmla="*/ 0 h 76"/>
                  <a:gd name="T24" fmla="*/ 1 w 104"/>
                  <a:gd name="T25" fmla="*/ 0 h 76"/>
                  <a:gd name="T26" fmla="*/ 1 w 104"/>
                  <a:gd name="T27" fmla="*/ 0 h 76"/>
                  <a:gd name="T28" fmla="*/ 1 w 104"/>
                  <a:gd name="T29" fmla="*/ 0 h 76"/>
                  <a:gd name="T30" fmla="*/ 1 w 104"/>
                  <a:gd name="T31" fmla="*/ 0 h 76"/>
                  <a:gd name="T32" fmla="*/ 1 w 104"/>
                  <a:gd name="T33" fmla="*/ 0 h 76"/>
                  <a:gd name="T34" fmla="*/ 1 w 104"/>
                  <a:gd name="T35" fmla="*/ 0 h 76"/>
                  <a:gd name="T36" fmla="*/ 1 w 104"/>
                  <a:gd name="T37" fmla="*/ 0 h 76"/>
                  <a:gd name="T38" fmla="*/ 1 w 104"/>
                  <a:gd name="T39" fmla="*/ 0 h 76"/>
                  <a:gd name="T40" fmla="*/ 1 w 104"/>
                  <a:gd name="T41" fmla="*/ 0 h 76"/>
                  <a:gd name="T42" fmla="*/ 1 w 104"/>
                  <a:gd name="T43" fmla="*/ 0 h 76"/>
                  <a:gd name="T44" fmla="*/ 1 w 104"/>
                  <a:gd name="T45" fmla="*/ 0 h 76"/>
                  <a:gd name="T46" fmla="*/ 1 w 104"/>
                  <a:gd name="T47" fmla="*/ 0 h 76"/>
                  <a:gd name="T48" fmla="*/ 1 w 104"/>
                  <a:gd name="T49" fmla="*/ 0 h 76"/>
                  <a:gd name="T50" fmla="*/ 1 w 104"/>
                  <a:gd name="T51" fmla="*/ 0 h 76"/>
                  <a:gd name="T52" fmla="*/ 1 w 104"/>
                  <a:gd name="T53" fmla="*/ 0 h 76"/>
                  <a:gd name="T54" fmla="*/ 1 w 104"/>
                  <a:gd name="T55" fmla="*/ 0 h 76"/>
                  <a:gd name="T56" fmla="*/ 1 w 104"/>
                  <a:gd name="T57" fmla="*/ 0 h 76"/>
                  <a:gd name="T58" fmla="*/ 1 w 104"/>
                  <a:gd name="T59" fmla="*/ 0 h 76"/>
                  <a:gd name="T60" fmla="*/ 1 w 104"/>
                  <a:gd name="T61" fmla="*/ 0 h 76"/>
                  <a:gd name="T62" fmla="*/ 1 w 104"/>
                  <a:gd name="T63" fmla="*/ 0 h 76"/>
                  <a:gd name="T64" fmla="*/ 1 w 104"/>
                  <a:gd name="T65" fmla="*/ 0 h 76"/>
                  <a:gd name="T66" fmla="*/ 1 w 104"/>
                  <a:gd name="T67" fmla="*/ 0 h 76"/>
                  <a:gd name="T68" fmla="*/ 1 w 104"/>
                  <a:gd name="T69" fmla="*/ 0 h 76"/>
                  <a:gd name="T70" fmla="*/ 1 w 104"/>
                  <a:gd name="T71" fmla="*/ 0 h 76"/>
                  <a:gd name="T72" fmla="*/ 1 w 104"/>
                  <a:gd name="T73" fmla="*/ 0 h 76"/>
                  <a:gd name="T74" fmla="*/ 1 w 104"/>
                  <a:gd name="T75" fmla="*/ 0 h 76"/>
                  <a:gd name="T76" fmla="*/ 1 w 104"/>
                  <a:gd name="T77" fmla="*/ 0 h 76"/>
                  <a:gd name="T78" fmla="*/ 1 w 104"/>
                  <a:gd name="T79" fmla="*/ 0 h 76"/>
                  <a:gd name="T80" fmla="*/ 1 w 104"/>
                  <a:gd name="T81" fmla="*/ 0 h 76"/>
                  <a:gd name="T82" fmla="*/ 1 w 104"/>
                  <a:gd name="T83" fmla="*/ 0 h 76"/>
                  <a:gd name="T84" fmla="*/ 0 w 104"/>
                  <a:gd name="T85" fmla="*/ 0 h 76"/>
                  <a:gd name="T86" fmla="*/ 1 w 104"/>
                  <a:gd name="T87" fmla="*/ 0 h 76"/>
                  <a:gd name="T88" fmla="*/ 1 w 104"/>
                  <a:gd name="T89" fmla="*/ 0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"/>
                  <a:gd name="T136" fmla="*/ 0 h 76"/>
                  <a:gd name="T137" fmla="*/ 104 w 104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" h="76">
                    <a:moveTo>
                      <a:pt x="14" y="12"/>
                    </a:moveTo>
                    <a:lnTo>
                      <a:pt x="19" y="7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6" y="4"/>
                    </a:lnTo>
                    <a:lnTo>
                      <a:pt x="52" y="12"/>
                    </a:lnTo>
                    <a:lnTo>
                      <a:pt x="56" y="24"/>
                    </a:lnTo>
                    <a:lnTo>
                      <a:pt x="59" y="34"/>
                    </a:lnTo>
                    <a:lnTo>
                      <a:pt x="69" y="27"/>
                    </a:lnTo>
                    <a:lnTo>
                      <a:pt x="79" y="20"/>
                    </a:lnTo>
                    <a:lnTo>
                      <a:pt x="91" y="17"/>
                    </a:lnTo>
                    <a:lnTo>
                      <a:pt x="103" y="14"/>
                    </a:lnTo>
                    <a:lnTo>
                      <a:pt x="104" y="15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98" y="24"/>
                    </a:lnTo>
                    <a:lnTo>
                      <a:pt x="88" y="27"/>
                    </a:lnTo>
                    <a:lnTo>
                      <a:pt x="76" y="30"/>
                    </a:lnTo>
                    <a:lnTo>
                      <a:pt x="66" y="35"/>
                    </a:lnTo>
                    <a:lnTo>
                      <a:pt x="57" y="42"/>
                    </a:lnTo>
                    <a:lnTo>
                      <a:pt x="56" y="44"/>
                    </a:lnTo>
                    <a:lnTo>
                      <a:pt x="52" y="47"/>
                    </a:lnTo>
                    <a:lnTo>
                      <a:pt x="49" y="49"/>
                    </a:lnTo>
                    <a:lnTo>
                      <a:pt x="47" y="47"/>
                    </a:lnTo>
                    <a:lnTo>
                      <a:pt x="44" y="37"/>
                    </a:lnTo>
                    <a:lnTo>
                      <a:pt x="37" y="22"/>
                    </a:lnTo>
                    <a:lnTo>
                      <a:pt x="27" y="14"/>
                    </a:lnTo>
                    <a:lnTo>
                      <a:pt x="17" y="19"/>
                    </a:lnTo>
                    <a:lnTo>
                      <a:pt x="14" y="24"/>
                    </a:lnTo>
                    <a:lnTo>
                      <a:pt x="14" y="30"/>
                    </a:lnTo>
                    <a:lnTo>
                      <a:pt x="12" y="37"/>
                    </a:lnTo>
                    <a:lnTo>
                      <a:pt x="14" y="44"/>
                    </a:lnTo>
                    <a:lnTo>
                      <a:pt x="15" y="49"/>
                    </a:lnTo>
                    <a:lnTo>
                      <a:pt x="19" y="54"/>
                    </a:lnTo>
                    <a:lnTo>
                      <a:pt x="22" y="61"/>
                    </a:lnTo>
                    <a:lnTo>
                      <a:pt x="25" y="66"/>
                    </a:lnTo>
                    <a:lnTo>
                      <a:pt x="25" y="69"/>
                    </a:lnTo>
                    <a:lnTo>
                      <a:pt x="22" y="72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2" y="66"/>
                    </a:lnTo>
                    <a:lnTo>
                      <a:pt x="0" y="47"/>
                    </a:lnTo>
                    <a:lnTo>
                      <a:pt x="5" y="27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02"/>
              <p:cNvSpPr>
                <a:spLocks/>
              </p:cNvSpPr>
              <p:nvPr/>
            </p:nvSpPr>
            <p:spPr bwMode="auto">
              <a:xfrm>
                <a:off x="893" y="2677"/>
                <a:ext cx="99" cy="38"/>
              </a:xfrm>
              <a:custGeom>
                <a:avLst/>
                <a:gdLst>
                  <a:gd name="T0" fmla="*/ 1 w 198"/>
                  <a:gd name="T1" fmla="*/ 1 h 76"/>
                  <a:gd name="T2" fmla="*/ 1 w 198"/>
                  <a:gd name="T3" fmla="*/ 1 h 76"/>
                  <a:gd name="T4" fmla="*/ 1 w 198"/>
                  <a:gd name="T5" fmla="*/ 1 h 76"/>
                  <a:gd name="T6" fmla="*/ 1 w 198"/>
                  <a:gd name="T7" fmla="*/ 1 h 76"/>
                  <a:gd name="T8" fmla="*/ 1 w 198"/>
                  <a:gd name="T9" fmla="*/ 1 h 76"/>
                  <a:gd name="T10" fmla="*/ 1 w 198"/>
                  <a:gd name="T11" fmla="*/ 1 h 76"/>
                  <a:gd name="T12" fmla="*/ 1 w 198"/>
                  <a:gd name="T13" fmla="*/ 1 h 76"/>
                  <a:gd name="T14" fmla="*/ 1 w 198"/>
                  <a:gd name="T15" fmla="*/ 1 h 76"/>
                  <a:gd name="T16" fmla="*/ 1 w 198"/>
                  <a:gd name="T17" fmla="*/ 1 h 76"/>
                  <a:gd name="T18" fmla="*/ 0 w 198"/>
                  <a:gd name="T19" fmla="*/ 1 h 76"/>
                  <a:gd name="T20" fmla="*/ 1 w 198"/>
                  <a:gd name="T21" fmla="*/ 1 h 76"/>
                  <a:gd name="T22" fmla="*/ 1 w 198"/>
                  <a:gd name="T23" fmla="*/ 1 h 76"/>
                  <a:gd name="T24" fmla="*/ 1 w 198"/>
                  <a:gd name="T25" fmla="*/ 1 h 76"/>
                  <a:gd name="T26" fmla="*/ 1 w 198"/>
                  <a:gd name="T27" fmla="*/ 1 h 76"/>
                  <a:gd name="T28" fmla="*/ 1 w 198"/>
                  <a:gd name="T29" fmla="*/ 1 h 76"/>
                  <a:gd name="T30" fmla="*/ 1 w 198"/>
                  <a:gd name="T31" fmla="*/ 1 h 76"/>
                  <a:gd name="T32" fmla="*/ 1 w 198"/>
                  <a:gd name="T33" fmla="*/ 1 h 76"/>
                  <a:gd name="T34" fmla="*/ 1 w 198"/>
                  <a:gd name="T35" fmla="*/ 1 h 76"/>
                  <a:gd name="T36" fmla="*/ 1 w 198"/>
                  <a:gd name="T37" fmla="*/ 0 h 76"/>
                  <a:gd name="T38" fmla="*/ 1 w 198"/>
                  <a:gd name="T39" fmla="*/ 0 h 76"/>
                  <a:gd name="T40" fmla="*/ 1 w 198"/>
                  <a:gd name="T41" fmla="*/ 1 h 76"/>
                  <a:gd name="T42" fmla="*/ 1 w 198"/>
                  <a:gd name="T43" fmla="*/ 1 h 76"/>
                  <a:gd name="T44" fmla="*/ 1 w 198"/>
                  <a:gd name="T45" fmla="*/ 1 h 76"/>
                  <a:gd name="T46" fmla="*/ 1 w 198"/>
                  <a:gd name="T47" fmla="*/ 1 h 76"/>
                  <a:gd name="T48" fmla="*/ 1 w 198"/>
                  <a:gd name="T49" fmla="*/ 1 h 76"/>
                  <a:gd name="T50" fmla="*/ 1 w 198"/>
                  <a:gd name="T51" fmla="*/ 1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8"/>
                  <a:gd name="T79" fmla="*/ 0 h 76"/>
                  <a:gd name="T80" fmla="*/ 198 w 198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8" h="76">
                    <a:moveTo>
                      <a:pt x="185" y="20"/>
                    </a:moveTo>
                    <a:lnTo>
                      <a:pt x="159" y="17"/>
                    </a:lnTo>
                    <a:lnTo>
                      <a:pt x="134" y="18"/>
                    </a:lnTo>
                    <a:lnTo>
                      <a:pt x="112" y="24"/>
                    </a:lnTo>
                    <a:lnTo>
                      <a:pt x="91" y="32"/>
                    </a:lnTo>
                    <a:lnTo>
                      <a:pt x="69" y="44"/>
                    </a:lnTo>
                    <a:lnTo>
                      <a:pt x="47" y="55"/>
                    </a:lnTo>
                    <a:lnTo>
                      <a:pt x="25" y="66"/>
                    </a:lnTo>
                    <a:lnTo>
                      <a:pt x="3" y="76"/>
                    </a:lnTo>
                    <a:lnTo>
                      <a:pt x="0" y="76"/>
                    </a:lnTo>
                    <a:lnTo>
                      <a:pt x="1" y="71"/>
                    </a:lnTo>
                    <a:lnTo>
                      <a:pt x="5" y="66"/>
                    </a:lnTo>
                    <a:lnTo>
                      <a:pt x="6" y="62"/>
                    </a:lnTo>
                    <a:lnTo>
                      <a:pt x="27" y="49"/>
                    </a:lnTo>
                    <a:lnTo>
                      <a:pt x="48" y="35"/>
                    </a:lnTo>
                    <a:lnTo>
                      <a:pt x="72" y="24"/>
                    </a:lnTo>
                    <a:lnTo>
                      <a:pt x="97" y="12"/>
                    </a:lnTo>
                    <a:lnTo>
                      <a:pt x="121" y="5"/>
                    </a:lnTo>
                    <a:lnTo>
                      <a:pt x="146" y="0"/>
                    </a:lnTo>
                    <a:lnTo>
                      <a:pt x="171" y="0"/>
                    </a:lnTo>
                    <a:lnTo>
                      <a:pt x="196" y="3"/>
                    </a:lnTo>
                    <a:lnTo>
                      <a:pt x="198" y="7"/>
                    </a:lnTo>
                    <a:lnTo>
                      <a:pt x="195" y="13"/>
                    </a:lnTo>
                    <a:lnTo>
                      <a:pt x="190" y="18"/>
                    </a:lnTo>
                    <a:lnTo>
                      <a:pt x="18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03"/>
              <p:cNvSpPr>
                <a:spLocks/>
              </p:cNvSpPr>
              <p:nvPr/>
            </p:nvSpPr>
            <p:spPr bwMode="auto">
              <a:xfrm>
                <a:off x="851" y="2824"/>
                <a:ext cx="22" cy="145"/>
              </a:xfrm>
              <a:custGeom>
                <a:avLst/>
                <a:gdLst>
                  <a:gd name="T0" fmla="*/ 1 w 43"/>
                  <a:gd name="T1" fmla="*/ 0 h 291"/>
                  <a:gd name="T2" fmla="*/ 1 w 43"/>
                  <a:gd name="T3" fmla="*/ 0 h 291"/>
                  <a:gd name="T4" fmla="*/ 1 w 43"/>
                  <a:gd name="T5" fmla="*/ 0 h 291"/>
                  <a:gd name="T6" fmla="*/ 1 w 43"/>
                  <a:gd name="T7" fmla="*/ 0 h 291"/>
                  <a:gd name="T8" fmla="*/ 1 w 43"/>
                  <a:gd name="T9" fmla="*/ 0 h 291"/>
                  <a:gd name="T10" fmla="*/ 1 w 43"/>
                  <a:gd name="T11" fmla="*/ 0 h 291"/>
                  <a:gd name="T12" fmla="*/ 1 w 43"/>
                  <a:gd name="T13" fmla="*/ 0 h 291"/>
                  <a:gd name="T14" fmla="*/ 1 w 43"/>
                  <a:gd name="T15" fmla="*/ 0 h 291"/>
                  <a:gd name="T16" fmla="*/ 1 w 43"/>
                  <a:gd name="T17" fmla="*/ 0 h 291"/>
                  <a:gd name="T18" fmla="*/ 1 w 43"/>
                  <a:gd name="T19" fmla="*/ 0 h 291"/>
                  <a:gd name="T20" fmla="*/ 1 w 43"/>
                  <a:gd name="T21" fmla="*/ 0 h 291"/>
                  <a:gd name="T22" fmla="*/ 0 w 43"/>
                  <a:gd name="T23" fmla="*/ 0 h 291"/>
                  <a:gd name="T24" fmla="*/ 1 w 43"/>
                  <a:gd name="T25" fmla="*/ 0 h 291"/>
                  <a:gd name="T26" fmla="*/ 1 w 43"/>
                  <a:gd name="T27" fmla="*/ 0 h 291"/>
                  <a:gd name="T28" fmla="*/ 1 w 43"/>
                  <a:gd name="T29" fmla="*/ 0 h 291"/>
                  <a:gd name="T30" fmla="*/ 1 w 43"/>
                  <a:gd name="T31" fmla="*/ 0 h 291"/>
                  <a:gd name="T32" fmla="*/ 1 w 43"/>
                  <a:gd name="T33" fmla="*/ 0 h 291"/>
                  <a:gd name="T34" fmla="*/ 1 w 43"/>
                  <a:gd name="T35" fmla="*/ 0 h 291"/>
                  <a:gd name="T36" fmla="*/ 1 w 43"/>
                  <a:gd name="T37" fmla="*/ 0 h 291"/>
                  <a:gd name="T38" fmla="*/ 1 w 43"/>
                  <a:gd name="T39" fmla="*/ 0 h 291"/>
                  <a:gd name="T40" fmla="*/ 1 w 43"/>
                  <a:gd name="T41" fmla="*/ 0 h 291"/>
                  <a:gd name="T42" fmla="*/ 1 w 43"/>
                  <a:gd name="T43" fmla="*/ 0 h 291"/>
                  <a:gd name="T44" fmla="*/ 1 w 43"/>
                  <a:gd name="T45" fmla="*/ 0 h 291"/>
                  <a:gd name="T46" fmla="*/ 1 w 43"/>
                  <a:gd name="T47" fmla="*/ 0 h 291"/>
                  <a:gd name="T48" fmla="*/ 1 w 43"/>
                  <a:gd name="T49" fmla="*/ 0 h 291"/>
                  <a:gd name="T50" fmla="*/ 1 w 43"/>
                  <a:gd name="T51" fmla="*/ 0 h 2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291"/>
                  <a:gd name="T80" fmla="*/ 43 w 43"/>
                  <a:gd name="T81" fmla="*/ 291 h 2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291">
                    <a:moveTo>
                      <a:pt x="30" y="2"/>
                    </a:moveTo>
                    <a:lnTo>
                      <a:pt x="27" y="41"/>
                    </a:lnTo>
                    <a:lnTo>
                      <a:pt x="30" y="78"/>
                    </a:lnTo>
                    <a:lnTo>
                      <a:pt x="35" y="113"/>
                    </a:lnTo>
                    <a:lnTo>
                      <a:pt x="42" y="148"/>
                    </a:lnTo>
                    <a:lnTo>
                      <a:pt x="43" y="184"/>
                    </a:lnTo>
                    <a:lnTo>
                      <a:pt x="42" y="219"/>
                    </a:lnTo>
                    <a:lnTo>
                      <a:pt x="30" y="253"/>
                    </a:lnTo>
                    <a:lnTo>
                      <a:pt x="8" y="286"/>
                    </a:lnTo>
                    <a:lnTo>
                      <a:pt x="5" y="290"/>
                    </a:lnTo>
                    <a:lnTo>
                      <a:pt x="1" y="291"/>
                    </a:lnTo>
                    <a:lnTo>
                      <a:pt x="0" y="291"/>
                    </a:lnTo>
                    <a:lnTo>
                      <a:pt x="1" y="286"/>
                    </a:lnTo>
                    <a:lnTo>
                      <a:pt x="18" y="246"/>
                    </a:lnTo>
                    <a:lnTo>
                      <a:pt x="27" y="207"/>
                    </a:lnTo>
                    <a:lnTo>
                      <a:pt x="27" y="167"/>
                    </a:lnTo>
                    <a:lnTo>
                      <a:pt x="22" y="123"/>
                    </a:lnTo>
                    <a:lnTo>
                      <a:pt x="17" y="95"/>
                    </a:lnTo>
                    <a:lnTo>
                      <a:pt x="15" y="68"/>
                    </a:lnTo>
                    <a:lnTo>
                      <a:pt x="15" y="39"/>
                    </a:lnTo>
                    <a:lnTo>
                      <a:pt x="18" y="12"/>
                    </a:lnTo>
                    <a:lnTo>
                      <a:pt x="22" y="7"/>
                    </a:lnTo>
                    <a:lnTo>
                      <a:pt x="25" y="4"/>
                    </a:lnTo>
                    <a:lnTo>
                      <a:pt x="28" y="0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04"/>
              <p:cNvSpPr>
                <a:spLocks/>
              </p:cNvSpPr>
              <p:nvPr/>
            </p:nvSpPr>
            <p:spPr bwMode="auto">
              <a:xfrm>
                <a:off x="974" y="2689"/>
                <a:ext cx="27" cy="198"/>
              </a:xfrm>
              <a:custGeom>
                <a:avLst/>
                <a:gdLst>
                  <a:gd name="T0" fmla="*/ 0 w 56"/>
                  <a:gd name="T1" fmla="*/ 1 h 395"/>
                  <a:gd name="T2" fmla="*/ 0 w 56"/>
                  <a:gd name="T3" fmla="*/ 1 h 395"/>
                  <a:gd name="T4" fmla="*/ 0 w 56"/>
                  <a:gd name="T5" fmla="*/ 1 h 395"/>
                  <a:gd name="T6" fmla="*/ 0 w 56"/>
                  <a:gd name="T7" fmla="*/ 1 h 395"/>
                  <a:gd name="T8" fmla="*/ 0 w 56"/>
                  <a:gd name="T9" fmla="*/ 1 h 395"/>
                  <a:gd name="T10" fmla="*/ 0 w 56"/>
                  <a:gd name="T11" fmla="*/ 1 h 395"/>
                  <a:gd name="T12" fmla="*/ 0 w 56"/>
                  <a:gd name="T13" fmla="*/ 1 h 395"/>
                  <a:gd name="T14" fmla="*/ 0 w 56"/>
                  <a:gd name="T15" fmla="*/ 1 h 395"/>
                  <a:gd name="T16" fmla="*/ 0 w 56"/>
                  <a:gd name="T17" fmla="*/ 1 h 395"/>
                  <a:gd name="T18" fmla="*/ 0 w 56"/>
                  <a:gd name="T19" fmla="*/ 1 h 395"/>
                  <a:gd name="T20" fmla="*/ 0 w 56"/>
                  <a:gd name="T21" fmla="*/ 1 h 395"/>
                  <a:gd name="T22" fmla="*/ 0 w 56"/>
                  <a:gd name="T23" fmla="*/ 1 h 395"/>
                  <a:gd name="T24" fmla="*/ 0 w 56"/>
                  <a:gd name="T25" fmla="*/ 1 h 395"/>
                  <a:gd name="T26" fmla="*/ 0 w 56"/>
                  <a:gd name="T27" fmla="*/ 1 h 395"/>
                  <a:gd name="T28" fmla="*/ 0 w 56"/>
                  <a:gd name="T29" fmla="*/ 1 h 395"/>
                  <a:gd name="T30" fmla="*/ 0 w 56"/>
                  <a:gd name="T31" fmla="*/ 1 h 395"/>
                  <a:gd name="T32" fmla="*/ 0 w 56"/>
                  <a:gd name="T33" fmla="*/ 1 h 395"/>
                  <a:gd name="T34" fmla="*/ 0 w 56"/>
                  <a:gd name="T35" fmla="*/ 1 h 395"/>
                  <a:gd name="T36" fmla="*/ 0 w 56"/>
                  <a:gd name="T37" fmla="*/ 1 h 395"/>
                  <a:gd name="T38" fmla="*/ 0 w 56"/>
                  <a:gd name="T39" fmla="*/ 1 h 395"/>
                  <a:gd name="T40" fmla="*/ 0 w 56"/>
                  <a:gd name="T41" fmla="*/ 1 h 395"/>
                  <a:gd name="T42" fmla="*/ 0 w 56"/>
                  <a:gd name="T43" fmla="*/ 1 h 395"/>
                  <a:gd name="T44" fmla="*/ 0 w 56"/>
                  <a:gd name="T45" fmla="*/ 1 h 395"/>
                  <a:gd name="T46" fmla="*/ 0 w 56"/>
                  <a:gd name="T47" fmla="*/ 0 h 395"/>
                  <a:gd name="T48" fmla="*/ 0 w 56"/>
                  <a:gd name="T49" fmla="*/ 1 h 395"/>
                  <a:gd name="T50" fmla="*/ 0 w 56"/>
                  <a:gd name="T51" fmla="*/ 1 h 3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395"/>
                  <a:gd name="T80" fmla="*/ 56 w 56"/>
                  <a:gd name="T81" fmla="*/ 395 h 3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395">
                    <a:moveTo>
                      <a:pt x="12" y="1"/>
                    </a:moveTo>
                    <a:lnTo>
                      <a:pt x="29" y="45"/>
                    </a:lnTo>
                    <a:lnTo>
                      <a:pt x="42" y="92"/>
                    </a:lnTo>
                    <a:lnTo>
                      <a:pt x="52" y="142"/>
                    </a:lnTo>
                    <a:lnTo>
                      <a:pt x="56" y="195"/>
                    </a:lnTo>
                    <a:lnTo>
                      <a:pt x="56" y="247"/>
                    </a:lnTo>
                    <a:lnTo>
                      <a:pt x="49" y="295"/>
                    </a:lnTo>
                    <a:lnTo>
                      <a:pt x="35" y="342"/>
                    </a:lnTo>
                    <a:lnTo>
                      <a:pt x="15" y="386"/>
                    </a:lnTo>
                    <a:lnTo>
                      <a:pt x="12" y="390"/>
                    </a:lnTo>
                    <a:lnTo>
                      <a:pt x="9" y="393"/>
                    </a:lnTo>
                    <a:lnTo>
                      <a:pt x="5" y="395"/>
                    </a:lnTo>
                    <a:lnTo>
                      <a:pt x="5" y="391"/>
                    </a:lnTo>
                    <a:lnTo>
                      <a:pt x="20" y="346"/>
                    </a:lnTo>
                    <a:lnTo>
                      <a:pt x="32" y="299"/>
                    </a:lnTo>
                    <a:lnTo>
                      <a:pt x="37" y="250"/>
                    </a:lnTo>
                    <a:lnTo>
                      <a:pt x="39" y="201"/>
                    </a:lnTo>
                    <a:lnTo>
                      <a:pt x="37" y="152"/>
                    </a:lnTo>
                    <a:lnTo>
                      <a:pt x="29" y="104"/>
                    </a:lnTo>
                    <a:lnTo>
                      <a:pt x="17" y="5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05"/>
              <p:cNvSpPr>
                <a:spLocks/>
              </p:cNvSpPr>
              <p:nvPr/>
            </p:nvSpPr>
            <p:spPr bwMode="auto">
              <a:xfrm>
                <a:off x="969" y="2751"/>
                <a:ext cx="79" cy="133"/>
              </a:xfrm>
              <a:custGeom>
                <a:avLst/>
                <a:gdLst>
                  <a:gd name="T0" fmla="*/ 1 w 158"/>
                  <a:gd name="T1" fmla="*/ 0 h 268"/>
                  <a:gd name="T2" fmla="*/ 1 w 158"/>
                  <a:gd name="T3" fmla="*/ 0 h 268"/>
                  <a:gd name="T4" fmla="*/ 1 w 158"/>
                  <a:gd name="T5" fmla="*/ 0 h 268"/>
                  <a:gd name="T6" fmla="*/ 1 w 158"/>
                  <a:gd name="T7" fmla="*/ 0 h 268"/>
                  <a:gd name="T8" fmla="*/ 1 w 158"/>
                  <a:gd name="T9" fmla="*/ 0 h 268"/>
                  <a:gd name="T10" fmla="*/ 1 w 158"/>
                  <a:gd name="T11" fmla="*/ 0 h 268"/>
                  <a:gd name="T12" fmla="*/ 1 w 158"/>
                  <a:gd name="T13" fmla="*/ 0 h 268"/>
                  <a:gd name="T14" fmla="*/ 1 w 158"/>
                  <a:gd name="T15" fmla="*/ 0 h 268"/>
                  <a:gd name="T16" fmla="*/ 1 w 158"/>
                  <a:gd name="T17" fmla="*/ 0 h 268"/>
                  <a:gd name="T18" fmla="*/ 1 w 158"/>
                  <a:gd name="T19" fmla="*/ 0 h 268"/>
                  <a:gd name="T20" fmla="*/ 0 w 158"/>
                  <a:gd name="T21" fmla="*/ 0 h 268"/>
                  <a:gd name="T22" fmla="*/ 0 w 158"/>
                  <a:gd name="T23" fmla="*/ 0 h 268"/>
                  <a:gd name="T24" fmla="*/ 1 w 158"/>
                  <a:gd name="T25" fmla="*/ 0 h 268"/>
                  <a:gd name="T26" fmla="*/ 1 w 158"/>
                  <a:gd name="T27" fmla="*/ 0 h 268"/>
                  <a:gd name="T28" fmla="*/ 1 w 158"/>
                  <a:gd name="T29" fmla="*/ 0 h 268"/>
                  <a:gd name="T30" fmla="*/ 1 w 158"/>
                  <a:gd name="T31" fmla="*/ 0 h 268"/>
                  <a:gd name="T32" fmla="*/ 1 w 158"/>
                  <a:gd name="T33" fmla="*/ 0 h 268"/>
                  <a:gd name="T34" fmla="*/ 1 w 158"/>
                  <a:gd name="T35" fmla="*/ 0 h 268"/>
                  <a:gd name="T36" fmla="*/ 1 w 158"/>
                  <a:gd name="T37" fmla="*/ 0 h 268"/>
                  <a:gd name="T38" fmla="*/ 1 w 158"/>
                  <a:gd name="T39" fmla="*/ 0 h 268"/>
                  <a:gd name="T40" fmla="*/ 1 w 158"/>
                  <a:gd name="T41" fmla="*/ 0 h 268"/>
                  <a:gd name="T42" fmla="*/ 1 w 158"/>
                  <a:gd name="T43" fmla="*/ 0 h 268"/>
                  <a:gd name="T44" fmla="*/ 1 w 158"/>
                  <a:gd name="T45" fmla="*/ 0 h 268"/>
                  <a:gd name="T46" fmla="*/ 1 w 158"/>
                  <a:gd name="T47" fmla="*/ 0 h 268"/>
                  <a:gd name="T48" fmla="*/ 1 w 158"/>
                  <a:gd name="T49" fmla="*/ 0 h 268"/>
                  <a:gd name="T50" fmla="*/ 1 w 158"/>
                  <a:gd name="T51" fmla="*/ 0 h 2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8"/>
                  <a:gd name="T79" fmla="*/ 0 h 268"/>
                  <a:gd name="T80" fmla="*/ 158 w 158"/>
                  <a:gd name="T81" fmla="*/ 268 h 2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8" h="268">
                    <a:moveTo>
                      <a:pt x="158" y="4"/>
                    </a:moveTo>
                    <a:lnTo>
                      <a:pt x="148" y="41"/>
                    </a:lnTo>
                    <a:lnTo>
                      <a:pt x="135" y="76"/>
                    </a:lnTo>
                    <a:lnTo>
                      <a:pt x="119" y="111"/>
                    </a:lnTo>
                    <a:lnTo>
                      <a:pt x="103" y="145"/>
                    </a:lnTo>
                    <a:lnTo>
                      <a:pt x="82" y="178"/>
                    </a:lnTo>
                    <a:lnTo>
                      <a:pt x="59" y="209"/>
                    </a:lnTo>
                    <a:lnTo>
                      <a:pt x="34" y="237"/>
                    </a:lnTo>
                    <a:lnTo>
                      <a:pt x="7" y="264"/>
                    </a:lnTo>
                    <a:lnTo>
                      <a:pt x="3" y="268"/>
                    </a:lnTo>
                    <a:lnTo>
                      <a:pt x="0" y="266"/>
                    </a:lnTo>
                    <a:lnTo>
                      <a:pt x="0" y="263"/>
                    </a:lnTo>
                    <a:lnTo>
                      <a:pt x="3" y="259"/>
                    </a:lnTo>
                    <a:lnTo>
                      <a:pt x="27" y="232"/>
                    </a:lnTo>
                    <a:lnTo>
                      <a:pt x="50" y="204"/>
                    </a:lnTo>
                    <a:lnTo>
                      <a:pt x="71" y="173"/>
                    </a:lnTo>
                    <a:lnTo>
                      <a:pt x="89" y="143"/>
                    </a:lnTo>
                    <a:lnTo>
                      <a:pt x="106" y="113"/>
                    </a:lnTo>
                    <a:lnTo>
                      <a:pt x="121" y="79"/>
                    </a:lnTo>
                    <a:lnTo>
                      <a:pt x="135" y="46"/>
                    </a:lnTo>
                    <a:lnTo>
                      <a:pt x="145" y="10"/>
                    </a:lnTo>
                    <a:lnTo>
                      <a:pt x="148" y="5"/>
                    </a:lnTo>
                    <a:lnTo>
                      <a:pt x="153" y="2"/>
                    </a:lnTo>
                    <a:lnTo>
                      <a:pt x="158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06"/>
              <p:cNvSpPr>
                <a:spLocks/>
              </p:cNvSpPr>
              <p:nvPr/>
            </p:nvSpPr>
            <p:spPr bwMode="auto">
              <a:xfrm>
                <a:off x="1016" y="2722"/>
                <a:ext cx="21" cy="24"/>
              </a:xfrm>
              <a:custGeom>
                <a:avLst/>
                <a:gdLst>
                  <a:gd name="T0" fmla="*/ 1 w 40"/>
                  <a:gd name="T1" fmla="*/ 1 h 47"/>
                  <a:gd name="T2" fmla="*/ 1 w 40"/>
                  <a:gd name="T3" fmla="*/ 1 h 47"/>
                  <a:gd name="T4" fmla="*/ 1 w 40"/>
                  <a:gd name="T5" fmla="*/ 1 h 47"/>
                  <a:gd name="T6" fmla="*/ 1 w 40"/>
                  <a:gd name="T7" fmla="*/ 1 h 47"/>
                  <a:gd name="T8" fmla="*/ 1 w 40"/>
                  <a:gd name="T9" fmla="*/ 1 h 47"/>
                  <a:gd name="T10" fmla="*/ 0 w 40"/>
                  <a:gd name="T11" fmla="*/ 1 h 47"/>
                  <a:gd name="T12" fmla="*/ 0 w 40"/>
                  <a:gd name="T13" fmla="*/ 1 h 47"/>
                  <a:gd name="T14" fmla="*/ 0 w 40"/>
                  <a:gd name="T15" fmla="*/ 1 h 47"/>
                  <a:gd name="T16" fmla="*/ 1 w 40"/>
                  <a:gd name="T17" fmla="*/ 1 h 47"/>
                  <a:gd name="T18" fmla="*/ 1 w 40"/>
                  <a:gd name="T19" fmla="*/ 1 h 47"/>
                  <a:gd name="T20" fmla="*/ 1 w 40"/>
                  <a:gd name="T21" fmla="*/ 1 h 47"/>
                  <a:gd name="T22" fmla="*/ 1 w 40"/>
                  <a:gd name="T23" fmla="*/ 1 h 47"/>
                  <a:gd name="T24" fmla="*/ 1 w 40"/>
                  <a:gd name="T25" fmla="*/ 1 h 47"/>
                  <a:gd name="T26" fmla="*/ 1 w 40"/>
                  <a:gd name="T27" fmla="*/ 1 h 47"/>
                  <a:gd name="T28" fmla="*/ 1 w 40"/>
                  <a:gd name="T29" fmla="*/ 1 h 47"/>
                  <a:gd name="T30" fmla="*/ 1 w 40"/>
                  <a:gd name="T31" fmla="*/ 0 h 47"/>
                  <a:gd name="T32" fmla="*/ 1 w 40"/>
                  <a:gd name="T33" fmla="*/ 0 h 47"/>
                  <a:gd name="T34" fmla="*/ 1 w 40"/>
                  <a:gd name="T35" fmla="*/ 1 h 47"/>
                  <a:gd name="T36" fmla="*/ 1 w 40"/>
                  <a:gd name="T37" fmla="*/ 1 h 47"/>
                  <a:gd name="T38" fmla="*/ 1 w 40"/>
                  <a:gd name="T39" fmla="*/ 1 h 47"/>
                  <a:gd name="T40" fmla="*/ 1 w 40"/>
                  <a:gd name="T41" fmla="*/ 1 h 47"/>
                  <a:gd name="T42" fmla="*/ 1 w 40"/>
                  <a:gd name="T43" fmla="*/ 1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7"/>
                  <a:gd name="T68" fmla="*/ 40 w 40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7">
                    <a:moveTo>
                      <a:pt x="35" y="10"/>
                    </a:moveTo>
                    <a:lnTo>
                      <a:pt x="27" y="20"/>
                    </a:lnTo>
                    <a:lnTo>
                      <a:pt x="18" y="29"/>
                    </a:lnTo>
                    <a:lnTo>
                      <a:pt x="12" y="39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32"/>
                    </a:lnTo>
                    <a:lnTo>
                      <a:pt x="15" y="22"/>
                    </a:lnTo>
                    <a:lnTo>
                      <a:pt x="22" y="14"/>
                    </a:lnTo>
                    <a:lnTo>
                      <a:pt x="30" y="5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3"/>
                    </a:lnTo>
                    <a:lnTo>
                      <a:pt x="39" y="5"/>
                    </a:lnTo>
                    <a:lnTo>
                      <a:pt x="37" y="8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7"/>
              <p:cNvSpPr>
                <a:spLocks/>
              </p:cNvSpPr>
              <p:nvPr/>
            </p:nvSpPr>
            <p:spPr bwMode="auto">
              <a:xfrm>
                <a:off x="997" y="2691"/>
                <a:ext cx="31" cy="61"/>
              </a:xfrm>
              <a:custGeom>
                <a:avLst/>
                <a:gdLst>
                  <a:gd name="T0" fmla="*/ 1 w 62"/>
                  <a:gd name="T1" fmla="*/ 0 h 123"/>
                  <a:gd name="T2" fmla="*/ 1 w 62"/>
                  <a:gd name="T3" fmla="*/ 0 h 123"/>
                  <a:gd name="T4" fmla="*/ 1 w 62"/>
                  <a:gd name="T5" fmla="*/ 0 h 123"/>
                  <a:gd name="T6" fmla="*/ 1 w 62"/>
                  <a:gd name="T7" fmla="*/ 0 h 123"/>
                  <a:gd name="T8" fmla="*/ 1 w 62"/>
                  <a:gd name="T9" fmla="*/ 0 h 123"/>
                  <a:gd name="T10" fmla="*/ 1 w 62"/>
                  <a:gd name="T11" fmla="*/ 0 h 123"/>
                  <a:gd name="T12" fmla="*/ 1 w 62"/>
                  <a:gd name="T13" fmla="*/ 0 h 123"/>
                  <a:gd name="T14" fmla="*/ 0 w 62"/>
                  <a:gd name="T15" fmla="*/ 0 h 123"/>
                  <a:gd name="T16" fmla="*/ 1 w 62"/>
                  <a:gd name="T17" fmla="*/ 0 h 123"/>
                  <a:gd name="T18" fmla="*/ 1 w 62"/>
                  <a:gd name="T19" fmla="*/ 0 h 123"/>
                  <a:gd name="T20" fmla="*/ 1 w 62"/>
                  <a:gd name="T21" fmla="*/ 0 h 123"/>
                  <a:gd name="T22" fmla="*/ 1 w 62"/>
                  <a:gd name="T23" fmla="*/ 0 h 123"/>
                  <a:gd name="T24" fmla="*/ 1 w 62"/>
                  <a:gd name="T25" fmla="*/ 0 h 123"/>
                  <a:gd name="T26" fmla="*/ 1 w 62"/>
                  <a:gd name="T27" fmla="*/ 0 h 123"/>
                  <a:gd name="T28" fmla="*/ 1 w 62"/>
                  <a:gd name="T29" fmla="*/ 0 h 123"/>
                  <a:gd name="T30" fmla="*/ 1 w 62"/>
                  <a:gd name="T31" fmla="*/ 0 h 123"/>
                  <a:gd name="T32" fmla="*/ 1 w 62"/>
                  <a:gd name="T33" fmla="*/ 0 h 123"/>
                  <a:gd name="T34" fmla="*/ 1 w 62"/>
                  <a:gd name="T35" fmla="*/ 0 h 123"/>
                  <a:gd name="T36" fmla="*/ 1 w 62"/>
                  <a:gd name="T37" fmla="*/ 0 h 123"/>
                  <a:gd name="T38" fmla="*/ 1 w 62"/>
                  <a:gd name="T39" fmla="*/ 0 h 123"/>
                  <a:gd name="T40" fmla="*/ 1 w 62"/>
                  <a:gd name="T41" fmla="*/ 0 h 123"/>
                  <a:gd name="T42" fmla="*/ 1 w 62"/>
                  <a:gd name="T43" fmla="*/ 0 h 123"/>
                  <a:gd name="T44" fmla="*/ 1 w 62"/>
                  <a:gd name="T45" fmla="*/ 0 h 123"/>
                  <a:gd name="T46" fmla="*/ 1 w 62"/>
                  <a:gd name="T47" fmla="*/ 0 h 123"/>
                  <a:gd name="T48" fmla="*/ 1 w 62"/>
                  <a:gd name="T49" fmla="*/ 0 h 123"/>
                  <a:gd name="T50" fmla="*/ 1 w 6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123"/>
                  <a:gd name="T80" fmla="*/ 62 w 6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123">
                    <a:moveTo>
                      <a:pt x="52" y="123"/>
                    </a:moveTo>
                    <a:lnTo>
                      <a:pt x="42" y="111"/>
                    </a:lnTo>
                    <a:lnTo>
                      <a:pt x="30" y="97"/>
                    </a:lnTo>
                    <a:lnTo>
                      <a:pt x="20" y="84"/>
                    </a:lnTo>
                    <a:lnTo>
                      <a:pt x="12" y="70"/>
                    </a:lnTo>
                    <a:lnTo>
                      <a:pt x="5" y="55"/>
                    </a:lnTo>
                    <a:lnTo>
                      <a:pt x="2" y="40"/>
                    </a:lnTo>
                    <a:lnTo>
                      <a:pt x="0" y="23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5"/>
                    </a:lnTo>
                    <a:lnTo>
                      <a:pt x="15" y="28"/>
                    </a:lnTo>
                    <a:lnTo>
                      <a:pt x="19" y="44"/>
                    </a:lnTo>
                    <a:lnTo>
                      <a:pt x="24" y="57"/>
                    </a:lnTo>
                    <a:lnTo>
                      <a:pt x="32" y="72"/>
                    </a:lnTo>
                    <a:lnTo>
                      <a:pt x="42" y="86"/>
                    </a:lnTo>
                    <a:lnTo>
                      <a:pt x="52" y="97"/>
                    </a:lnTo>
                    <a:lnTo>
                      <a:pt x="62" y="111"/>
                    </a:lnTo>
                    <a:lnTo>
                      <a:pt x="62" y="114"/>
                    </a:lnTo>
                    <a:lnTo>
                      <a:pt x="59" y="119"/>
                    </a:lnTo>
                    <a:lnTo>
                      <a:pt x="56" y="123"/>
                    </a:lnTo>
                    <a:lnTo>
                      <a:pt x="5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08"/>
              <p:cNvSpPr>
                <a:spLocks/>
              </p:cNvSpPr>
              <p:nvPr/>
            </p:nvSpPr>
            <p:spPr bwMode="auto">
              <a:xfrm>
                <a:off x="1006" y="2748"/>
                <a:ext cx="12" cy="13"/>
              </a:xfrm>
              <a:custGeom>
                <a:avLst/>
                <a:gdLst>
                  <a:gd name="T0" fmla="*/ 0 w 23"/>
                  <a:gd name="T1" fmla="*/ 1 h 25"/>
                  <a:gd name="T2" fmla="*/ 0 w 23"/>
                  <a:gd name="T3" fmla="*/ 1 h 25"/>
                  <a:gd name="T4" fmla="*/ 0 w 23"/>
                  <a:gd name="T5" fmla="*/ 1 h 25"/>
                  <a:gd name="T6" fmla="*/ 0 w 23"/>
                  <a:gd name="T7" fmla="*/ 1 h 25"/>
                  <a:gd name="T8" fmla="*/ 1 w 23"/>
                  <a:gd name="T9" fmla="*/ 1 h 25"/>
                  <a:gd name="T10" fmla="*/ 1 w 23"/>
                  <a:gd name="T11" fmla="*/ 1 h 25"/>
                  <a:gd name="T12" fmla="*/ 1 w 23"/>
                  <a:gd name="T13" fmla="*/ 1 h 25"/>
                  <a:gd name="T14" fmla="*/ 1 w 23"/>
                  <a:gd name="T15" fmla="*/ 1 h 25"/>
                  <a:gd name="T16" fmla="*/ 1 w 23"/>
                  <a:gd name="T17" fmla="*/ 1 h 25"/>
                  <a:gd name="T18" fmla="*/ 1 w 23"/>
                  <a:gd name="T19" fmla="*/ 1 h 25"/>
                  <a:gd name="T20" fmla="*/ 1 w 23"/>
                  <a:gd name="T21" fmla="*/ 1 h 25"/>
                  <a:gd name="T22" fmla="*/ 1 w 23"/>
                  <a:gd name="T23" fmla="*/ 1 h 25"/>
                  <a:gd name="T24" fmla="*/ 1 w 23"/>
                  <a:gd name="T25" fmla="*/ 1 h 25"/>
                  <a:gd name="T26" fmla="*/ 1 w 23"/>
                  <a:gd name="T27" fmla="*/ 1 h 25"/>
                  <a:gd name="T28" fmla="*/ 1 w 23"/>
                  <a:gd name="T29" fmla="*/ 1 h 25"/>
                  <a:gd name="T30" fmla="*/ 1 w 23"/>
                  <a:gd name="T31" fmla="*/ 1 h 25"/>
                  <a:gd name="T32" fmla="*/ 1 w 23"/>
                  <a:gd name="T33" fmla="*/ 0 h 25"/>
                  <a:gd name="T34" fmla="*/ 1 w 23"/>
                  <a:gd name="T35" fmla="*/ 0 h 25"/>
                  <a:gd name="T36" fmla="*/ 1 w 23"/>
                  <a:gd name="T37" fmla="*/ 1 h 25"/>
                  <a:gd name="T38" fmla="*/ 1 w 23"/>
                  <a:gd name="T39" fmla="*/ 1 h 25"/>
                  <a:gd name="T40" fmla="*/ 1 w 23"/>
                  <a:gd name="T41" fmla="*/ 1 h 25"/>
                  <a:gd name="T42" fmla="*/ 1 w 23"/>
                  <a:gd name="T43" fmla="*/ 1 h 25"/>
                  <a:gd name="T44" fmla="*/ 1 w 23"/>
                  <a:gd name="T45" fmla="*/ 1 h 25"/>
                  <a:gd name="T46" fmla="*/ 1 w 23"/>
                  <a:gd name="T47" fmla="*/ 1 h 25"/>
                  <a:gd name="T48" fmla="*/ 1 w 23"/>
                  <a:gd name="T49" fmla="*/ 1 h 25"/>
                  <a:gd name="T50" fmla="*/ 1 w 23"/>
                  <a:gd name="T51" fmla="*/ 1 h 25"/>
                  <a:gd name="T52" fmla="*/ 1 w 23"/>
                  <a:gd name="T53" fmla="*/ 1 h 25"/>
                  <a:gd name="T54" fmla="*/ 1 w 23"/>
                  <a:gd name="T55" fmla="*/ 1 h 25"/>
                  <a:gd name="T56" fmla="*/ 1 w 23"/>
                  <a:gd name="T57" fmla="*/ 1 h 25"/>
                  <a:gd name="T58" fmla="*/ 1 w 23"/>
                  <a:gd name="T59" fmla="*/ 1 h 25"/>
                  <a:gd name="T60" fmla="*/ 1 w 23"/>
                  <a:gd name="T61" fmla="*/ 1 h 25"/>
                  <a:gd name="T62" fmla="*/ 1 w 23"/>
                  <a:gd name="T63" fmla="*/ 1 h 25"/>
                  <a:gd name="T64" fmla="*/ 1 w 23"/>
                  <a:gd name="T65" fmla="*/ 1 h 25"/>
                  <a:gd name="T66" fmla="*/ 1 w 23"/>
                  <a:gd name="T67" fmla="*/ 1 h 25"/>
                  <a:gd name="T68" fmla="*/ 0 w 23"/>
                  <a:gd name="T69" fmla="*/ 1 h 25"/>
                  <a:gd name="T70" fmla="*/ 0 w 23"/>
                  <a:gd name="T71" fmla="*/ 1 h 25"/>
                  <a:gd name="T72" fmla="*/ 0 w 23"/>
                  <a:gd name="T73" fmla="*/ 1 h 25"/>
                  <a:gd name="T74" fmla="*/ 0 w 23"/>
                  <a:gd name="T75" fmla="*/ 1 h 25"/>
                  <a:gd name="T76" fmla="*/ 0 w 23"/>
                  <a:gd name="T77" fmla="*/ 1 h 25"/>
                  <a:gd name="T78" fmla="*/ 0 w 23"/>
                  <a:gd name="T79" fmla="*/ 1 h 25"/>
                  <a:gd name="T80" fmla="*/ 0 w 23"/>
                  <a:gd name="T81" fmla="*/ 1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5"/>
                  <a:gd name="T125" fmla="*/ 23 w 23"/>
                  <a:gd name="T126" fmla="*/ 25 h 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5">
                    <a:moveTo>
                      <a:pt x="0" y="17"/>
                    </a:move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0" y="17"/>
                    </a:lnTo>
                    <a:lnTo>
                      <a:pt x="15" y="22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9"/>
              <p:cNvSpPr>
                <a:spLocks/>
              </p:cNvSpPr>
              <p:nvPr/>
            </p:nvSpPr>
            <p:spPr bwMode="auto">
              <a:xfrm>
                <a:off x="997" y="2758"/>
                <a:ext cx="24" cy="74"/>
              </a:xfrm>
              <a:custGeom>
                <a:avLst/>
                <a:gdLst>
                  <a:gd name="T0" fmla="*/ 0 w 49"/>
                  <a:gd name="T1" fmla="*/ 1 h 148"/>
                  <a:gd name="T2" fmla="*/ 0 w 49"/>
                  <a:gd name="T3" fmla="*/ 1 h 148"/>
                  <a:gd name="T4" fmla="*/ 0 w 49"/>
                  <a:gd name="T5" fmla="*/ 1 h 148"/>
                  <a:gd name="T6" fmla="*/ 0 w 49"/>
                  <a:gd name="T7" fmla="*/ 1 h 148"/>
                  <a:gd name="T8" fmla="*/ 0 w 49"/>
                  <a:gd name="T9" fmla="*/ 1 h 148"/>
                  <a:gd name="T10" fmla="*/ 0 w 49"/>
                  <a:gd name="T11" fmla="*/ 1 h 148"/>
                  <a:gd name="T12" fmla="*/ 0 w 49"/>
                  <a:gd name="T13" fmla="*/ 1 h 148"/>
                  <a:gd name="T14" fmla="*/ 0 w 49"/>
                  <a:gd name="T15" fmla="*/ 1 h 148"/>
                  <a:gd name="T16" fmla="*/ 0 w 49"/>
                  <a:gd name="T17" fmla="*/ 1 h 148"/>
                  <a:gd name="T18" fmla="*/ 0 w 49"/>
                  <a:gd name="T19" fmla="*/ 1 h 148"/>
                  <a:gd name="T20" fmla="*/ 0 w 49"/>
                  <a:gd name="T21" fmla="*/ 1 h 148"/>
                  <a:gd name="T22" fmla="*/ 0 w 49"/>
                  <a:gd name="T23" fmla="*/ 1 h 148"/>
                  <a:gd name="T24" fmla="*/ 0 w 49"/>
                  <a:gd name="T25" fmla="*/ 1 h 148"/>
                  <a:gd name="T26" fmla="*/ 0 w 49"/>
                  <a:gd name="T27" fmla="*/ 1 h 148"/>
                  <a:gd name="T28" fmla="*/ 0 w 49"/>
                  <a:gd name="T29" fmla="*/ 1 h 148"/>
                  <a:gd name="T30" fmla="*/ 0 w 49"/>
                  <a:gd name="T31" fmla="*/ 0 h 148"/>
                  <a:gd name="T32" fmla="*/ 0 w 49"/>
                  <a:gd name="T33" fmla="*/ 1 h 148"/>
                  <a:gd name="T34" fmla="*/ 0 w 49"/>
                  <a:gd name="T35" fmla="*/ 1 h 1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148"/>
                  <a:gd name="T56" fmla="*/ 49 w 49"/>
                  <a:gd name="T57" fmla="*/ 148 h 1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148">
                    <a:moveTo>
                      <a:pt x="49" y="2"/>
                    </a:moveTo>
                    <a:lnTo>
                      <a:pt x="44" y="37"/>
                    </a:lnTo>
                    <a:lnTo>
                      <a:pt x="35" y="73"/>
                    </a:lnTo>
                    <a:lnTo>
                      <a:pt x="24" y="106"/>
                    </a:lnTo>
                    <a:lnTo>
                      <a:pt x="10" y="140"/>
                    </a:lnTo>
                    <a:lnTo>
                      <a:pt x="9" y="143"/>
                    </a:lnTo>
                    <a:lnTo>
                      <a:pt x="4" y="147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12" y="111"/>
                    </a:lnTo>
                    <a:lnTo>
                      <a:pt x="22" y="79"/>
                    </a:lnTo>
                    <a:lnTo>
                      <a:pt x="32" y="46"/>
                    </a:lnTo>
                    <a:lnTo>
                      <a:pt x="37" y="10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7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10"/>
              <p:cNvSpPr>
                <a:spLocks/>
              </p:cNvSpPr>
              <p:nvPr/>
            </p:nvSpPr>
            <p:spPr bwMode="auto">
              <a:xfrm>
                <a:off x="945" y="2698"/>
                <a:ext cx="21" cy="37"/>
              </a:xfrm>
              <a:custGeom>
                <a:avLst/>
                <a:gdLst>
                  <a:gd name="T0" fmla="*/ 1 w 42"/>
                  <a:gd name="T1" fmla="*/ 0 h 76"/>
                  <a:gd name="T2" fmla="*/ 1 w 42"/>
                  <a:gd name="T3" fmla="*/ 0 h 76"/>
                  <a:gd name="T4" fmla="*/ 1 w 42"/>
                  <a:gd name="T5" fmla="*/ 0 h 76"/>
                  <a:gd name="T6" fmla="*/ 1 w 42"/>
                  <a:gd name="T7" fmla="*/ 0 h 76"/>
                  <a:gd name="T8" fmla="*/ 1 w 42"/>
                  <a:gd name="T9" fmla="*/ 0 h 76"/>
                  <a:gd name="T10" fmla="*/ 1 w 42"/>
                  <a:gd name="T11" fmla="*/ 0 h 76"/>
                  <a:gd name="T12" fmla="*/ 1 w 42"/>
                  <a:gd name="T13" fmla="*/ 0 h 76"/>
                  <a:gd name="T14" fmla="*/ 0 w 42"/>
                  <a:gd name="T15" fmla="*/ 0 h 76"/>
                  <a:gd name="T16" fmla="*/ 1 w 42"/>
                  <a:gd name="T17" fmla="*/ 0 h 76"/>
                  <a:gd name="T18" fmla="*/ 1 w 42"/>
                  <a:gd name="T19" fmla="*/ 0 h 76"/>
                  <a:gd name="T20" fmla="*/ 1 w 42"/>
                  <a:gd name="T21" fmla="*/ 0 h 76"/>
                  <a:gd name="T22" fmla="*/ 1 w 42"/>
                  <a:gd name="T23" fmla="*/ 0 h 76"/>
                  <a:gd name="T24" fmla="*/ 1 w 42"/>
                  <a:gd name="T25" fmla="*/ 0 h 76"/>
                  <a:gd name="T26" fmla="*/ 1 w 42"/>
                  <a:gd name="T27" fmla="*/ 0 h 76"/>
                  <a:gd name="T28" fmla="*/ 1 w 42"/>
                  <a:gd name="T29" fmla="*/ 0 h 76"/>
                  <a:gd name="T30" fmla="*/ 1 w 42"/>
                  <a:gd name="T31" fmla="*/ 0 h 76"/>
                  <a:gd name="T32" fmla="*/ 1 w 42"/>
                  <a:gd name="T33" fmla="*/ 0 h 76"/>
                  <a:gd name="T34" fmla="*/ 1 w 42"/>
                  <a:gd name="T35" fmla="*/ 0 h 76"/>
                  <a:gd name="T36" fmla="*/ 1 w 42"/>
                  <a:gd name="T37" fmla="*/ 0 h 76"/>
                  <a:gd name="T38" fmla="*/ 1 w 42"/>
                  <a:gd name="T39" fmla="*/ 0 h 76"/>
                  <a:gd name="T40" fmla="*/ 1 w 42"/>
                  <a:gd name="T41" fmla="*/ 0 h 76"/>
                  <a:gd name="T42" fmla="*/ 1 w 42"/>
                  <a:gd name="T43" fmla="*/ 0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76"/>
                  <a:gd name="T68" fmla="*/ 42 w 42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76">
                    <a:moveTo>
                      <a:pt x="42" y="4"/>
                    </a:moveTo>
                    <a:lnTo>
                      <a:pt x="37" y="24"/>
                    </a:lnTo>
                    <a:lnTo>
                      <a:pt x="30" y="41"/>
                    </a:lnTo>
                    <a:lnTo>
                      <a:pt x="20" y="59"/>
                    </a:lnTo>
                    <a:lnTo>
                      <a:pt x="7" y="74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2" y="73"/>
                    </a:lnTo>
                    <a:lnTo>
                      <a:pt x="8" y="59"/>
                    </a:lnTo>
                    <a:lnTo>
                      <a:pt x="17" y="44"/>
                    </a:lnTo>
                    <a:lnTo>
                      <a:pt x="22" y="31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9" y="9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11"/>
              <p:cNvSpPr>
                <a:spLocks/>
              </p:cNvSpPr>
              <p:nvPr/>
            </p:nvSpPr>
            <p:spPr bwMode="auto">
              <a:xfrm>
                <a:off x="947" y="2731"/>
                <a:ext cx="23" cy="24"/>
              </a:xfrm>
              <a:custGeom>
                <a:avLst/>
                <a:gdLst>
                  <a:gd name="T0" fmla="*/ 0 w 47"/>
                  <a:gd name="T1" fmla="*/ 0 h 47"/>
                  <a:gd name="T2" fmla="*/ 0 w 47"/>
                  <a:gd name="T3" fmla="*/ 1 h 47"/>
                  <a:gd name="T4" fmla="*/ 0 w 47"/>
                  <a:gd name="T5" fmla="*/ 1 h 47"/>
                  <a:gd name="T6" fmla="*/ 0 w 47"/>
                  <a:gd name="T7" fmla="*/ 1 h 47"/>
                  <a:gd name="T8" fmla="*/ 0 w 47"/>
                  <a:gd name="T9" fmla="*/ 1 h 47"/>
                  <a:gd name="T10" fmla="*/ 0 w 47"/>
                  <a:gd name="T11" fmla="*/ 1 h 47"/>
                  <a:gd name="T12" fmla="*/ 0 w 47"/>
                  <a:gd name="T13" fmla="*/ 1 h 47"/>
                  <a:gd name="T14" fmla="*/ 0 w 47"/>
                  <a:gd name="T15" fmla="*/ 1 h 47"/>
                  <a:gd name="T16" fmla="*/ 0 w 47"/>
                  <a:gd name="T17" fmla="*/ 1 h 47"/>
                  <a:gd name="T18" fmla="*/ 0 w 47"/>
                  <a:gd name="T19" fmla="*/ 1 h 47"/>
                  <a:gd name="T20" fmla="*/ 0 w 47"/>
                  <a:gd name="T21" fmla="*/ 1 h 47"/>
                  <a:gd name="T22" fmla="*/ 0 w 47"/>
                  <a:gd name="T23" fmla="*/ 1 h 47"/>
                  <a:gd name="T24" fmla="*/ 0 w 47"/>
                  <a:gd name="T25" fmla="*/ 1 h 47"/>
                  <a:gd name="T26" fmla="*/ 0 w 47"/>
                  <a:gd name="T27" fmla="*/ 1 h 47"/>
                  <a:gd name="T28" fmla="*/ 0 w 47"/>
                  <a:gd name="T29" fmla="*/ 1 h 47"/>
                  <a:gd name="T30" fmla="*/ 0 w 47"/>
                  <a:gd name="T31" fmla="*/ 1 h 47"/>
                  <a:gd name="T32" fmla="*/ 0 w 47"/>
                  <a:gd name="T33" fmla="*/ 1 h 47"/>
                  <a:gd name="T34" fmla="*/ 0 w 47"/>
                  <a:gd name="T35" fmla="*/ 1 h 47"/>
                  <a:gd name="T36" fmla="*/ 0 w 47"/>
                  <a:gd name="T37" fmla="*/ 1 h 47"/>
                  <a:gd name="T38" fmla="*/ 0 w 47"/>
                  <a:gd name="T39" fmla="*/ 0 h 47"/>
                  <a:gd name="T40" fmla="*/ 0 w 47"/>
                  <a:gd name="T41" fmla="*/ 0 h 47"/>
                  <a:gd name="T42" fmla="*/ 0 w 47"/>
                  <a:gd name="T43" fmla="*/ 0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47"/>
                  <a:gd name="T68" fmla="*/ 47 w 47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47">
                    <a:moveTo>
                      <a:pt x="14" y="0"/>
                    </a:moveTo>
                    <a:lnTo>
                      <a:pt x="24" y="6"/>
                    </a:lnTo>
                    <a:lnTo>
                      <a:pt x="34" y="15"/>
                    </a:lnTo>
                    <a:lnTo>
                      <a:pt x="41" y="25"/>
                    </a:lnTo>
                    <a:lnTo>
                      <a:pt x="47" y="35"/>
                    </a:lnTo>
                    <a:lnTo>
                      <a:pt x="47" y="38"/>
                    </a:lnTo>
                    <a:lnTo>
                      <a:pt x="44" y="43"/>
                    </a:lnTo>
                    <a:lnTo>
                      <a:pt x="39" y="47"/>
                    </a:lnTo>
                    <a:lnTo>
                      <a:pt x="36" y="47"/>
                    </a:lnTo>
                    <a:lnTo>
                      <a:pt x="31" y="43"/>
                    </a:lnTo>
                    <a:lnTo>
                      <a:pt x="27" y="40"/>
                    </a:lnTo>
                    <a:lnTo>
                      <a:pt x="22" y="37"/>
                    </a:lnTo>
                    <a:lnTo>
                      <a:pt x="19" y="33"/>
                    </a:lnTo>
                    <a:lnTo>
                      <a:pt x="15" y="28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2"/>
              <p:cNvSpPr>
                <a:spLocks/>
              </p:cNvSpPr>
              <p:nvPr/>
            </p:nvSpPr>
            <p:spPr bwMode="auto">
              <a:xfrm>
                <a:off x="950" y="2751"/>
                <a:ext cx="20" cy="13"/>
              </a:xfrm>
              <a:custGeom>
                <a:avLst/>
                <a:gdLst>
                  <a:gd name="T0" fmla="*/ 1 w 40"/>
                  <a:gd name="T1" fmla="*/ 0 h 27"/>
                  <a:gd name="T2" fmla="*/ 1 w 40"/>
                  <a:gd name="T3" fmla="*/ 0 h 27"/>
                  <a:gd name="T4" fmla="*/ 1 w 40"/>
                  <a:gd name="T5" fmla="*/ 0 h 27"/>
                  <a:gd name="T6" fmla="*/ 1 w 40"/>
                  <a:gd name="T7" fmla="*/ 0 h 27"/>
                  <a:gd name="T8" fmla="*/ 1 w 40"/>
                  <a:gd name="T9" fmla="*/ 0 h 27"/>
                  <a:gd name="T10" fmla="*/ 0 w 40"/>
                  <a:gd name="T11" fmla="*/ 0 h 27"/>
                  <a:gd name="T12" fmla="*/ 1 w 40"/>
                  <a:gd name="T13" fmla="*/ 0 h 27"/>
                  <a:gd name="T14" fmla="*/ 1 w 40"/>
                  <a:gd name="T15" fmla="*/ 0 h 27"/>
                  <a:gd name="T16" fmla="*/ 1 w 40"/>
                  <a:gd name="T17" fmla="*/ 0 h 27"/>
                  <a:gd name="T18" fmla="*/ 1 w 40"/>
                  <a:gd name="T19" fmla="*/ 0 h 27"/>
                  <a:gd name="T20" fmla="*/ 1 w 40"/>
                  <a:gd name="T21" fmla="*/ 0 h 27"/>
                  <a:gd name="T22" fmla="*/ 1 w 40"/>
                  <a:gd name="T23" fmla="*/ 0 h 27"/>
                  <a:gd name="T24" fmla="*/ 1 w 40"/>
                  <a:gd name="T25" fmla="*/ 0 h 27"/>
                  <a:gd name="T26" fmla="*/ 1 w 40"/>
                  <a:gd name="T27" fmla="*/ 0 h 27"/>
                  <a:gd name="T28" fmla="*/ 1 w 40"/>
                  <a:gd name="T29" fmla="*/ 0 h 27"/>
                  <a:gd name="T30" fmla="*/ 1 w 40"/>
                  <a:gd name="T31" fmla="*/ 0 h 27"/>
                  <a:gd name="T32" fmla="*/ 1 w 40"/>
                  <a:gd name="T33" fmla="*/ 0 h 27"/>
                  <a:gd name="T34" fmla="*/ 1 w 40"/>
                  <a:gd name="T35" fmla="*/ 0 h 27"/>
                  <a:gd name="T36" fmla="*/ 1 w 40"/>
                  <a:gd name="T37" fmla="*/ 0 h 27"/>
                  <a:gd name="T38" fmla="*/ 1 w 40"/>
                  <a:gd name="T39" fmla="*/ 0 h 27"/>
                  <a:gd name="T40" fmla="*/ 1 w 40"/>
                  <a:gd name="T41" fmla="*/ 0 h 27"/>
                  <a:gd name="T42" fmla="*/ 1 w 40"/>
                  <a:gd name="T43" fmla="*/ 0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27"/>
                  <a:gd name="T68" fmla="*/ 40 w 40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27">
                    <a:moveTo>
                      <a:pt x="30" y="15"/>
                    </a:moveTo>
                    <a:lnTo>
                      <a:pt x="24" y="19"/>
                    </a:lnTo>
                    <a:lnTo>
                      <a:pt x="17" y="22"/>
                    </a:lnTo>
                    <a:lnTo>
                      <a:pt x="8" y="25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9" y="4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7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13"/>
              <p:cNvSpPr>
                <a:spLocks/>
              </p:cNvSpPr>
              <p:nvPr/>
            </p:nvSpPr>
            <p:spPr bwMode="auto">
              <a:xfrm>
                <a:off x="945" y="2760"/>
                <a:ext cx="24" cy="124"/>
              </a:xfrm>
              <a:custGeom>
                <a:avLst/>
                <a:gdLst>
                  <a:gd name="T0" fmla="*/ 0 w 49"/>
                  <a:gd name="T1" fmla="*/ 0 h 249"/>
                  <a:gd name="T2" fmla="*/ 0 w 49"/>
                  <a:gd name="T3" fmla="*/ 0 h 249"/>
                  <a:gd name="T4" fmla="*/ 0 w 49"/>
                  <a:gd name="T5" fmla="*/ 0 h 249"/>
                  <a:gd name="T6" fmla="*/ 0 w 49"/>
                  <a:gd name="T7" fmla="*/ 0 h 249"/>
                  <a:gd name="T8" fmla="*/ 0 w 49"/>
                  <a:gd name="T9" fmla="*/ 0 h 249"/>
                  <a:gd name="T10" fmla="*/ 0 w 49"/>
                  <a:gd name="T11" fmla="*/ 0 h 249"/>
                  <a:gd name="T12" fmla="*/ 0 w 49"/>
                  <a:gd name="T13" fmla="*/ 0 h 249"/>
                  <a:gd name="T14" fmla="*/ 0 w 49"/>
                  <a:gd name="T15" fmla="*/ 0 h 249"/>
                  <a:gd name="T16" fmla="*/ 0 w 49"/>
                  <a:gd name="T17" fmla="*/ 0 h 249"/>
                  <a:gd name="T18" fmla="*/ 0 w 49"/>
                  <a:gd name="T19" fmla="*/ 0 h 249"/>
                  <a:gd name="T20" fmla="*/ 0 w 49"/>
                  <a:gd name="T21" fmla="*/ 0 h 249"/>
                  <a:gd name="T22" fmla="*/ 0 w 49"/>
                  <a:gd name="T23" fmla="*/ 0 h 249"/>
                  <a:gd name="T24" fmla="*/ 0 w 49"/>
                  <a:gd name="T25" fmla="*/ 0 h 249"/>
                  <a:gd name="T26" fmla="*/ 0 w 49"/>
                  <a:gd name="T27" fmla="*/ 0 h 249"/>
                  <a:gd name="T28" fmla="*/ 0 w 49"/>
                  <a:gd name="T29" fmla="*/ 0 h 249"/>
                  <a:gd name="T30" fmla="*/ 0 w 49"/>
                  <a:gd name="T31" fmla="*/ 0 h 249"/>
                  <a:gd name="T32" fmla="*/ 0 w 49"/>
                  <a:gd name="T33" fmla="*/ 0 h 249"/>
                  <a:gd name="T34" fmla="*/ 0 w 49"/>
                  <a:gd name="T35" fmla="*/ 0 h 2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249"/>
                  <a:gd name="T56" fmla="*/ 49 w 49"/>
                  <a:gd name="T57" fmla="*/ 249 h 2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249">
                    <a:moveTo>
                      <a:pt x="12" y="1"/>
                    </a:moveTo>
                    <a:lnTo>
                      <a:pt x="32" y="59"/>
                    </a:lnTo>
                    <a:lnTo>
                      <a:pt x="44" y="117"/>
                    </a:lnTo>
                    <a:lnTo>
                      <a:pt x="49" y="178"/>
                    </a:lnTo>
                    <a:lnTo>
                      <a:pt x="49" y="238"/>
                    </a:lnTo>
                    <a:lnTo>
                      <a:pt x="47" y="242"/>
                    </a:lnTo>
                    <a:lnTo>
                      <a:pt x="44" y="245"/>
                    </a:lnTo>
                    <a:lnTo>
                      <a:pt x="40" y="249"/>
                    </a:lnTo>
                    <a:lnTo>
                      <a:pt x="39" y="249"/>
                    </a:lnTo>
                    <a:lnTo>
                      <a:pt x="32" y="188"/>
                    </a:lnTo>
                    <a:lnTo>
                      <a:pt x="27" y="129"/>
                    </a:lnTo>
                    <a:lnTo>
                      <a:pt x="17" y="70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14"/>
              <p:cNvSpPr>
                <a:spLocks/>
              </p:cNvSpPr>
              <p:nvPr/>
            </p:nvSpPr>
            <p:spPr bwMode="auto">
              <a:xfrm>
                <a:off x="1002" y="2759"/>
                <a:ext cx="66" cy="104"/>
              </a:xfrm>
              <a:custGeom>
                <a:avLst/>
                <a:gdLst>
                  <a:gd name="T0" fmla="*/ 1 w 131"/>
                  <a:gd name="T1" fmla="*/ 0 h 209"/>
                  <a:gd name="T2" fmla="*/ 1 w 131"/>
                  <a:gd name="T3" fmla="*/ 0 h 209"/>
                  <a:gd name="T4" fmla="*/ 1 w 131"/>
                  <a:gd name="T5" fmla="*/ 0 h 209"/>
                  <a:gd name="T6" fmla="*/ 1 w 131"/>
                  <a:gd name="T7" fmla="*/ 0 h 209"/>
                  <a:gd name="T8" fmla="*/ 1 w 131"/>
                  <a:gd name="T9" fmla="*/ 0 h 209"/>
                  <a:gd name="T10" fmla="*/ 1 w 131"/>
                  <a:gd name="T11" fmla="*/ 0 h 209"/>
                  <a:gd name="T12" fmla="*/ 1 w 131"/>
                  <a:gd name="T13" fmla="*/ 0 h 209"/>
                  <a:gd name="T14" fmla="*/ 1 w 131"/>
                  <a:gd name="T15" fmla="*/ 0 h 209"/>
                  <a:gd name="T16" fmla="*/ 1 w 131"/>
                  <a:gd name="T17" fmla="*/ 0 h 209"/>
                  <a:gd name="T18" fmla="*/ 0 w 131"/>
                  <a:gd name="T19" fmla="*/ 0 h 209"/>
                  <a:gd name="T20" fmla="*/ 0 w 131"/>
                  <a:gd name="T21" fmla="*/ 0 h 209"/>
                  <a:gd name="T22" fmla="*/ 1 w 131"/>
                  <a:gd name="T23" fmla="*/ 0 h 209"/>
                  <a:gd name="T24" fmla="*/ 1 w 131"/>
                  <a:gd name="T25" fmla="*/ 0 h 209"/>
                  <a:gd name="T26" fmla="*/ 1 w 131"/>
                  <a:gd name="T27" fmla="*/ 0 h 209"/>
                  <a:gd name="T28" fmla="*/ 1 w 131"/>
                  <a:gd name="T29" fmla="*/ 0 h 209"/>
                  <a:gd name="T30" fmla="*/ 1 w 131"/>
                  <a:gd name="T31" fmla="*/ 0 h 209"/>
                  <a:gd name="T32" fmla="*/ 1 w 131"/>
                  <a:gd name="T33" fmla="*/ 0 h 209"/>
                  <a:gd name="T34" fmla="*/ 1 w 131"/>
                  <a:gd name="T35" fmla="*/ 0 h 209"/>
                  <a:gd name="T36" fmla="*/ 1 w 131"/>
                  <a:gd name="T37" fmla="*/ 0 h 209"/>
                  <a:gd name="T38" fmla="*/ 1 w 131"/>
                  <a:gd name="T39" fmla="*/ 0 h 209"/>
                  <a:gd name="T40" fmla="*/ 1 w 131"/>
                  <a:gd name="T41" fmla="*/ 0 h 209"/>
                  <a:gd name="T42" fmla="*/ 1 w 131"/>
                  <a:gd name="T43" fmla="*/ 0 h 209"/>
                  <a:gd name="T44" fmla="*/ 1 w 131"/>
                  <a:gd name="T45" fmla="*/ 0 h 209"/>
                  <a:gd name="T46" fmla="*/ 1 w 131"/>
                  <a:gd name="T47" fmla="*/ 0 h 209"/>
                  <a:gd name="T48" fmla="*/ 1 w 131"/>
                  <a:gd name="T49" fmla="*/ 0 h 209"/>
                  <a:gd name="T50" fmla="*/ 1 w 131"/>
                  <a:gd name="T51" fmla="*/ 0 h 2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9"/>
                  <a:gd name="T80" fmla="*/ 131 w 131"/>
                  <a:gd name="T81" fmla="*/ 209 h 2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9">
                    <a:moveTo>
                      <a:pt x="131" y="3"/>
                    </a:moveTo>
                    <a:lnTo>
                      <a:pt x="120" y="30"/>
                    </a:lnTo>
                    <a:lnTo>
                      <a:pt x="106" y="57"/>
                    </a:lnTo>
                    <a:lnTo>
                      <a:pt x="93" y="86"/>
                    </a:lnTo>
                    <a:lnTo>
                      <a:pt x="79" y="113"/>
                    </a:lnTo>
                    <a:lnTo>
                      <a:pt x="64" y="140"/>
                    </a:lnTo>
                    <a:lnTo>
                      <a:pt x="47" y="163"/>
                    </a:lnTo>
                    <a:lnTo>
                      <a:pt x="27" y="187"/>
                    </a:lnTo>
                    <a:lnTo>
                      <a:pt x="4" y="207"/>
                    </a:lnTo>
                    <a:lnTo>
                      <a:pt x="0" y="209"/>
                    </a:lnTo>
                    <a:lnTo>
                      <a:pt x="0" y="207"/>
                    </a:lnTo>
                    <a:lnTo>
                      <a:pt x="2" y="202"/>
                    </a:lnTo>
                    <a:lnTo>
                      <a:pt x="4" y="198"/>
                    </a:lnTo>
                    <a:lnTo>
                      <a:pt x="24" y="177"/>
                    </a:lnTo>
                    <a:lnTo>
                      <a:pt x="41" y="155"/>
                    </a:lnTo>
                    <a:lnTo>
                      <a:pt x="56" y="131"/>
                    </a:lnTo>
                    <a:lnTo>
                      <a:pt x="71" y="106"/>
                    </a:lnTo>
                    <a:lnTo>
                      <a:pt x="84" y="82"/>
                    </a:lnTo>
                    <a:lnTo>
                      <a:pt x="98" y="57"/>
                    </a:lnTo>
                    <a:lnTo>
                      <a:pt x="110" y="30"/>
                    </a:lnTo>
                    <a:lnTo>
                      <a:pt x="123" y="5"/>
                    </a:lnTo>
                    <a:lnTo>
                      <a:pt x="125" y="2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15"/>
              <p:cNvSpPr>
                <a:spLocks/>
              </p:cNvSpPr>
              <p:nvPr/>
            </p:nvSpPr>
            <p:spPr bwMode="auto">
              <a:xfrm>
                <a:off x="861" y="2926"/>
                <a:ext cx="98" cy="84"/>
              </a:xfrm>
              <a:custGeom>
                <a:avLst/>
                <a:gdLst>
                  <a:gd name="T0" fmla="*/ 0 w 197"/>
                  <a:gd name="T1" fmla="*/ 1 h 166"/>
                  <a:gd name="T2" fmla="*/ 0 w 197"/>
                  <a:gd name="T3" fmla="*/ 1 h 166"/>
                  <a:gd name="T4" fmla="*/ 0 w 197"/>
                  <a:gd name="T5" fmla="*/ 1 h 166"/>
                  <a:gd name="T6" fmla="*/ 0 w 197"/>
                  <a:gd name="T7" fmla="*/ 1 h 166"/>
                  <a:gd name="T8" fmla="*/ 0 w 197"/>
                  <a:gd name="T9" fmla="*/ 1 h 166"/>
                  <a:gd name="T10" fmla="*/ 0 w 197"/>
                  <a:gd name="T11" fmla="*/ 1 h 166"/>
                  <a:gd name="T12" fmla="*/ 0 w 197"/>
                  <a:gd name="T13" fmla="*/ 1 h 166"/>
                  <a:gd name="T14" fmla="*/ 0 w 197"/>
                  <a:gd name="T15" fmla="*/ 1 h 166"/>
                  <a:gd name="T16" fmla="*/ 0 w 197"/>
                  <a:gd name="T17" fmla="*/ 1 h 166"/>
                  <a:gd name="T18" fmla="*/ 0 w 197"/>
                  <a:gd name="T19" fmla="*/ 1 h 166"/>
                  <a:gd name="T20" fmla="*/ 0 w 197"/>
                  <a:gd name="T21" fmla="*/ 1 h 166"/>
                  <a:gd name="T22" fmla="*/ 0 w 197"/>
                  <a:gd name="T23" fmla="*/ 1 h 166"/>
                  <a:gd name="T24" fmla="*/ 0 w 197"/>
                  <a:gd name="T25" fmla="*/ 1 h 166"/>
                  <a:gd name="T26" fmla="*/ 0 w 197"/>
                  <a:gd name="T27" fmla="*/ 1 h 166"/>
                  <a:gd name="T28" fmla="*/ 0 w 197"/>
                  <a:gd name="T29" fmla="*/ 1 h 166"/>
                  <a:gd name="T30" fmla="*/ 0 w 197"/>
                  <a:gd name="T31" fmla="*/ 1 h 166"/>
                  <a:gd name="T32" fmla="*/ 0 w 197"/>
                  <a:gd name="T33" fmla="*/ 1 h 166"/>
                  <a:gd name="T34" fmla="*/ 0 w 197"/>
                  <a:gd name="T35" fmla="*/ 1 h 166"/>
                  <a:gd name="T36" fmla="*/ 0 w 197"/>
                  <a:gd name="T37" fmla="*/ 1 h 166"/>
                  <a:gd name="T38" fmla="*/ 0 w 197"/>
                  <a:gd name="T39" fmla="*/ 1 h 166"/>
                  <a:gd name="T40" fmla="*/ 0 w 197"/>
                  <a:gd name="T41" fmla="*/ 1 h 166"/>
                  <a:gd name="T42" fmla="*/ 0 w 197"/>
                  <a:gd name="T43" fmla="*/ 1 h 166"/>
                  <a:gd name="T44" fmla="*/ 0 w 197"/>
                  <a:gd name="T45" fmla="*/ 1 h 166"/>
                  <a:gd name="T46" fmla="*/ 0 w 197"/>
                  <a:gd name="T47" fmla="*/ 1 h 166"/>
                  <a:gd name="T48" fmla="*/ 0 w 197"/>
                  <a:gd name="T49" fmla="*/ 1 h 166"/>
                  <a:gd name="T50" fmla="*/ 0 w 197"/>
                  <a:gd name="T51" fmla="*/ 1 h 166"/>
                  <a:gd name="T52" fmla="*/ 0 w 197"/>
                  <a:gd name="T53" fmla="*/ 1 h 166"/>
                  <a:gd name="T54" fmla="*/ 0 w 197"/>
                  <a:gd name="T55" fmla="*/ 1 h 166"/>
                  <a:gd name="T56" fmla="*/ 0 w 197"/>
                  <a:gd name="T57" fmla="*/ 1 h 166"/>
                  <a:gd name="T58" fmla="*/ 0 w 197"/>
                  <a:gd name="T59" fmla="*/ 1 h 166"/>
                  <a:gd name="T60" fmla="*/ 0 w 197"/>
                  <a:gd name="T61" fmla="*/ 1 h 166"/>
                  <a:gd name="T62" fmla="*/ 0 w 197"/>
                  <a:gd name="T63" fmla="*/ 1 h 166"/>
                  <a:gd name="T64" fmla="*/ 0 w 197"/>
                  <a:gd name="T65" fmla="*/ 1 h 166"/>
                  <a:gd name="T66" fmla="*/ 0 w 197"/>
                  <a:gd name="T67" fmla="*/ 1 h 166"/>
                  <a:gd name="T68" fmla="*/ 0 w 197"/>
                  <a:gd name="T69" fmla="*/ 1 h 166"/>
                  <a:gd name="T70" fmla="*/ 0 w 197"/>
                  <a:gd name="T71" fmla="*/ 1 h 166"/>
                  <a:gd name="T72" fmla="*/ 0 w 197"/>
                  <a:gd name="T73" fmla="*/ 1 h 166"/>
                  <a:gd name="T74" fmla="*/ 0 w 197"/>
                  <a:gd name="T75" fmla="*/ 1 h 166"/>
                  <a:gd name="T76" fmla="*/ 0 w 197"/>
                  <a:gd name="T77" fmla="*/ 1 h 166"/>
                  <a:gd name="T78" fmla="*/ 0 w 197"/>
                  <a:gd name="T79" fmla="*/ 1 h 166"/>
                  <a:gd name="T80" fmla="*/ 0 w 197"/>
                  <a:gd name="T81" fmla="*/ 1 h 166"/>
                  <a:gd name="T82" fmla="*/ 0 w 197"/>
                  <a:gd name="T83" fmla="*/ 1 h 166"/>
                  <a:gd name="T84" fmla="*/ 0 w 197"/>
                  <a:gd name="T85" fmla="*/ 1 h 166"/>
                  <a:gd name="T86" fmla="*/ 0 w 197"/>
                  <a:gd name="T87" fmla="*/ 1 h 166"/>
                  <a:gd name="T88" fmla="*/ 0 w 197"/>
                  <a:gd name="T89" fmla="*/ 1 h 166"/>
                  <a:gd name="T90" fmla="*/ 0 w 197"/>
                  <a:gd name="T91" fmla="*/ 1 h 166"/>
                  <a:gd name="T92" fmla="*/ 0 w 197"/>
                  <a:gd name="T93" fmla="*/ 0 h 166"/>
                  <a:gd name="T94" fmla="*/ 0 w 197"/>
                  <a:gd name="T95" fmla="*/ 0 h 166"/>
                  <a:gd name="T96" fmla="*/ 0 w 197"/>
                  <a:gd name="T97" fmla="*/ 1 h 166"/>
                  <a:gd name="T98" fmla="*/ 0 w 197"/>
                  <a:gd name="T99" fmla="*/ 1 h 16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7"/>
                  <a:gd name="T151" fmla="*/ 0 h 166"/>
                  <a:gd name="T152" fmla="*/ 197 w 197"/>
                  <a:gd name="T153" fmla="*/ 166 h 16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7" h="166">
                    <a:moveTo>
                      <a:pt x="197" y="1"/>
                    </a:moveTo>
                    <a:lnTo>
                      <a:pt x="188" y="20"/>
                    </a:lnTo>
                    <a:lnTo>
                      <a:pt x="180" y="38"/>
                    </a:lnTo>
                    <a:lnTo>
                      <a:pt x="171" y="57"/>
                    </a:lnTo>
                    <a:lnTo>
                      <a:pt x="163" y="75"/>
                    </a:lnTo>
                    <a:lnTo>
                      <a:pt x="155" y="92"/>
                    </a:lnTo>
                    <a:lnTo>
                      <a:pt x="143" y="109"/>
                    </a:lnTo>
                    <a:lnTo>
                      <a:pt x="131" y="126"/>
                    </a:lnTo>
                    <a:lnTo>
                      <a:pt x="118" y="141"/>
                    </a:lnTo>
                    <a:lnTo>
                      <a:pt x="104" y="153"/>
                    </a:lnTo>
                    <a:lnTo>
                      <a:pt x="87" y="161"/>
                    </a:lnTo>
                    <a:lnTo>
                      <a:pt x="72" y="166"/>
                    </a:lnTo>
                    <a:lnTo>
                      <a:pt x="55" y="164"/>
                    </a:lnTo>
                    <a:lnTo>
                      <a:pt x="39" y="161"/>
                    </a:lnTo>
                    <a:lnTo>
                      <a:pt x="23" y="153"/>
                    </a:lnTo>
                    <a:lnTo>
                      <a:pt x="10" y="141"/>
                    </a:lnTo>
                    <a:lnTo>
                      <a:pt x="0" y="124"/>
                    </a:lnTo>
                    <a:lnTo>
                      <a:pt x="0" y="119"/>
                    </a:lnTo>
                    <a:lnTo>
                      <a:pt x="5" y="112"/>
                    </a:lnTo>
                    <a:lnTo>
                      <a:pt x="12" y="107"/>
                    </a:lnTo>
                    <a:lnTo>
                      <a:pt x="17" y="107"/>
                    </a:lnTo>
                    <a:lnTo>
                      <a:pt x="23" y="112"/>
                    </a:lnTo>
                    <a:lnTo>
                      <a:pt x="30" y="117"/>
                    </a:lnTo>
                    <a:lnTo>
                      <a:pt x="37" y="122"/>
                    </a:lnTo>
                    <a:lnTo>
                      <a:pt x="42" y="127"/>
                    </a:lnTo>
                    <a:lnTo>
                      <a:pt x="49" y="132"/>
                    </a:lnTo>
                    <a:lnTo>
                      <a:pt x="55" y="137"/>
                    </a:lnTo>
                    <a:lnTo>
                      <a:pt x="64" y="141"/>
                    </a:lnTo>
                    <a:lnTo>
                      <a:pt x="72" y="144"/>
                    </a:lnTo>
                    <a:lnTo>
                      <a:pt x="82" y="146"/>
                    </a:lnTo>
                    <a:lnTo>
                      <a:pt x="91" y="144"/>
                    </a:lnTo>
                    <a:lnTo>
                      <a:pt x="99" y="141"/>
                    </a:lnTo>
                    <a:lnTo>
                      <a:pt x="107" y="136"/>
                    </a:lnTo>
                    <a:lnTo>
                      <a:pt x="114" y="129"/>
                    </a:lnTo>
                    <a:lnTo>
                      <a:pt x="121" y="122"/>
                    </a:lnTo>
                    <a:lnTo>
                      <a:pt x="128" y="116"/>
                    </a:lnTo>
                    <a:lnTo>
                      <a:pt x="133" y="109"/>
                    </a:lnTo>
                    <a:lnTo>
                      <a:pt x="141" y="97"/>
                    </a:lnTo>
                    <a:lnTo>
                      <a:pt x="149" y="84"/>
                    </a:lnTo>
                    <a:lnTo>
                      <a:pt x="156" y="72"/>
                    </a:lnTo>
                    <a:lnTo>
                      <a:pt x="163" y="58"/>
                    </a:lnTo>
                    <a:lnTo>
                      <a:pt x="170" y="45"/>
                    </a:lnTo>
                    <a:lnTo>
                      <a:pt x="176" y="32"/>
                    </a:lnTo>
                    <a:lnTo>
                      <a:pt x="183" y="18"/>
                    </a:lnTo>
                    <a:lnTo>
                      <a:pt x="190" y="5"/>
                    </a:lnTo>
                    <a:lnTo>
                      <a:pt x="192" y="3"/>
                    </a:lnTo>
                    <a:lnTo>
                      <a:pt x="195" y="0"/>
                    </a:lnTo>
                    <a:lnTo>
                      <a:pt x="197" y="0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6"/>
              <p:cNvSpPr>
                <a:spLocks/>
              </p:cNvSpPr>
              <p:nvPr/>
            </p:nvSpPr>
            <p:spPr bwMode="auto">
              <a:xfrm>
                <a:off x="971" y="2938"/>
                <a:ext cx="19" cy="72"/>
              </a:xfrm>
              <a:custGeom>
                <a:avLst/>
                <a:gdLst>
                  <a:gd name="T0" fmla="*/ 0 w 39"/>
                  <a:gd name="T1" fmla="*/ 0 h 145"/>
                  <a:gd name="T2" fmla="*/ 0 w 39"/>
                  <a:gd name="T3" fmla="*/ 0 h 145"/>
                  <a:gd name="T4" fmla="*/ 0 w 39"/>
                  <a:gd name="T5" fmla="*/ 0 h 145"/>
                  <a:gd name="T6" fmla="*/ 0 w 39"/>
                  <a:gd name="T7" fmla="*/ 0 h 145"/>
                  <a:gd name="T8" fmla="*/ 0 w 39"/>
                  <a:gd name="T9" fmla="*/ 0 h 145"/>
                  <a:gd name="T10" fmla="*/ 0 w 39"/>
                  <a:gd name="T11" fmla="*/ 0 h 145"/>
                  <a:gd name="T12" fmla="*/ 0 w 39"/>
                  <a:gd name="T13" fmla="*/ 0 h 145"/>
                  <a:gd name="T14" fmla="*/ 0 w 39"/>
                  <a:gd name="T15" fmla="*/ 0 h 145"/>
                  <a:gd name="T16" fmla="*/ 0 w 39"/>
                  <a:gd name="T17" fmla="*/ 0 h 145"/>
                  <a:gd name="T18" fmla="*/ 0 w 39"/>
                  <a:gd name="T19" fmla="*/ 0 h 145"/>
                  <a:gd name="T20" fmla="*/ 0 w 39"/>
                  <a:gd name="T21" fmla="*/ 0 h 145"/>
                  <a:gd name="T22" fmla="*/ 0 w 39"/>
                  <a:gd name="T23" fmla="*/ 0 h 145"/>
                  <a:gd name="T24" fmla="*/ 0 w 39"/>
                  <a:gd name="T25" fmla="*/ 0 h 145"/>
                  <a:gd name="T26" fmla="*/ 0 w 39"/>
                  <a:gd name="T27" fmla="*/ 0 h 145"/>
                  <a:gd name="T28" fmla="*/ 0 w 39"/>
                  <a:gd name="T29" fmla="*/ 0 h 145"/>
                  <a:gd name="T30" fmla="*/ 0 w 39"/>
                  <a:gd name="T31" fmla="*/ 0 h 145"/>
                  <a:gd name="T32" fmla="*/ 0 w 39"/>
                  <a:gd name="T33" fmla="*/ 0 h 145"/>
                  <a:gd name="T34" fmla="*/ 0 w 39"/>
                  <a:gd name="T35" fmla="*/ 0 h 145"/>
                  <a:gd name="T36" fmla="*/ 0 w 39"/>
                  <a:gd name="T37" fmla="*/ 0 h 145"/>
                  <a:gd name="T38" fmla="*/ 0 w 39"/>
                  <a:gd name="T39" fmla="*/ 0 h 145"/>
                  <a:gd name="T40" fmla="*/ 0 w 39"/>
                  <a:gd name="T41" fmla="*/ 0 h 145"/>
                  <a:gd name="T42" fmla="*/ 0 w 39"/>
                  <a:gd name="T43" fmla="*/ 0 h 145"/>
                  <a:gd name="T44" fmla="*/ 0 w 39"/>
                  <a:gd name="T45" fmla="*/ 0 h 145"/>
                  <a:gd name="T46" fmla="*/ 0 w 39"/>
                  <a:gd name="T47" fmla="*/ 0 h 145"/>
                  <a:gd name="T48" fmla="*/ 0 w 39"/>
                  <a:gd name="T49" fmla="*/ 0 h 145"/>
                  <a:gd name="T50" fmla="*/ 0 w 39"/>
                  <a:gd name="T51" fmla="*/ 0 h 145"/>
                  <a:gd name="T52" fmla="*/ 0 w 39"/>
                  <a:gd name="T53" fmla="*/ 0 h 145"/>
                  <a:gd name="T54" fmla="*/ 0 w 39"/>
                  <a:gd name="T55" fmla="*/ 0 h 145"/>
                  <a:gd name="T56" fmla="*/ 0 w 39"/>
                  <a:gd name="T57" fmla="*/ 0 h 145"/>
                  <a:gd name="T58" fmla="*/ 0 w 39"/>
                  <a:gd name="T59" fmla="*/ 0 h 1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9"/>
                  <a:gd name="T91" fmla="*/ 0 h 145"/>
                  <a:gd name="T92" fmla="*/ 39 w 39"/>
                  <a:gd name="T93" fmla="*/ 145 h 14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9" h="145">
                    <a:moveTo>
                      <a:pt x="20" y="2"/>
                    </a:moveTo>
                    <a:lnTo>
                      <a:pt x="25" y="24"/>
                    </a:lnTo>
                    <a:lnTo>
                      <a:pt x="29" y="46"/>
                    </a:lnTo>
                    <a:lnTo>
                      <a:pt x="34" y="69"/>
                    </a:lnTo>
                    <a:lnTo>
                      <a:pt x="37" y="91"/>
                    </a:lnTo>
                    <a:lnTo>
                      <a:pt x="39" y="106"/>
                    </a:lnTo>
                    <a:lnTo>
                      <a:pt x="37" y="121"/>
                    </a:lnTo>
                    <a:lnTo>
                      <a:pt x="30" y="135"/>
                    </a:lnTo>
                    <a:lnTo>
                      <a:pt x="19" y="145"/>
                    </a:lnTo>
                    <a:lnTo>
                      <a:pt x="15" y="145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4" y="138"/>
                    </a:lnTo>
                    <a:lnTo>
                      <a:pt x="15" y="133"/>
                    </a:lnTo>
                    <a:lnTo>
                      <a:pt x="15" y="135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4" y="131"/>
                    </a:lnTo>
                    <a:lnTo>
                      <a:pt x="14" y="126"/>
                    </a:lnTo>
                    <a:lnTo>
                      <a:pt x="15" y="121"/>
                    </a:lnTo>
                    <a:lnTo>
                      <a:pt x="15" y="116"/>
                    </a:lnTo>
                    <a:lnTo>
                      <a:pt x="14" y="91"/>
                    </a:lnTo>
                    <a:lnTo>
                      <a:pt x="10" y="66"/>
                    </a:lnTo>
                    <a:lnTo>
                      <a:pt x="5" y="40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17"/>
              <p:cNvSpPr>
                <a:spLocks/>
              </p:cNvSpPr>
              <p:nvPr/>
            </p:nvSpPr>
            <p:spPr bwMode="auto">
              <a:xfrm>
                <a:off x="956" y="2983"/>
                <a:ext cx="18" cy="75"/>
              </a:xfrm>
              <a:custGeom>
                <a:avLst/>
                <a:gdLst>
                  <a:gd name="T0" fmla="*/ 0 w 37"/>
                  <a:gd name="T1" fmla="*/ 1 h 150"/>
                  <a:gd name="T2" fmla="*/ 0 w 37"/>
                  <a:gd name="T3" fmla="*/ 1 h 150"/>
                  <a:gd name="T4" fmla="*/ 0 w 37"/>
                  <a:gd name="T5" fmla="*/ 1 h 150"/>
                  <a:gd name="T6" fmla="*/ 0 w 37"/>
                  <a:gd name="T7" fmla="*/ 1 h 150"/>
                  <a:gd name="T8" fmla="*/ 0 w 37"/>
                  <a:gd name="T9" fmla="*/ 1 h 150"/>
                  <a:gd name="T10" fmla="*/ 0 w 37"/>
                  <a:gd name="T11" fmla="*/ 1 h 150"/>
                  <a:gd name="T12" fmla="*/ 0 w 37"/>
                  <a:gd name="T13" fmla="*/ 1 h 150"/>
                  <a:gd name="T14" fmla="*/ 0 w 37"/>
                  <a:gd name="T15" fmla="*/ 1 h 150"/>
                  <a:gd name="T16" fmla="*/ 0 w 37"/>
                  <a:gd name="T17" fmla="*/ 1 h 150"/>
                  <a:gd name="T18" fmla="*/ 0 w 37"/>
                  <a:gd name="T19" fmla="*/ 1 h 150"/>
                  <a:gd name="T20" fmla="*/ 0 w 37"/>
                  <a:gd name="T21" fmla="*/ 1 h 150"/>
                  <a:gd name="T22" fmla="*/ 0 w 37"/>
                  <a:gd name="T23" fmla="*/ 1 h 150"/>
                  <a:gd name="T24" fmla="*/ 0 w 37"/>
                  <a:gd name="T25" fmla="*/ 1 h 150"/>
                  <a:gd name="T26" fmla="*/ 0 w 37"/>
                  <a:gd name="T27" fmla="*/ 1 h 150"/>
                  <a:gd name="T28" fmla="*/ 0 w 37"/>
                  <a:gd name="T29" fmla="*/ 1 h 150"/>
                  <a:gd name="T30" fmla="*/ 0 w 37"/>
                  <a:gd name="T31" fmla="*/ 0 h 150"/>
                  <a:gd name="T32" fmla="*/ 0 w 37"/>
                  <a:gd name="T33" fmla="*/ 1 h 150"/>
                  <a:gd name="T34" fmla="*/ 0 w 37"/>
                  <a:gd name="T35" fmla="*/ 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50"/>
                  <a:gd name="T56" fmla="*/ 37 w 37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50">
                    <a:moveTo>
                      <a:pt x="15" y="2"/>
                    </a:moveTo>
                    <a:lnTo>
                      <a:pt x="27" y="35"/>
                    </a:lnTo>
                    <a:lnTo>
                      <a:pt x="33" y="69"/>
                    </a:lnTo>
                    <a:lnTo>
                      <a:pt x="37" y="104"/>
                    </a:lnTo>
                    <a:lnTo>
                      <a:pt x="37" y="139"/>
                    </a:lnTo>
                    <a:lnTo>
                      <a:pt x="35" y="143"/>
                    </a:lnTo>
                    <a:lnTo>
                      <a:pt x="32" y="146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2" y="114"/>
                    </a:lnTo>
                    <a:lnTo>
                      <a:pt x="18" y="81"/>
                    </a:lnTo>
                    <a:lnTo>
                      <a:pt x="12" y="4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18"/>
              <p:cNvSpPr>
                <a:spLocks/>
              </p:cNvSpPr>
              <p:nvPr/>
            </p:nvSpPr>
            <p:spPr bwMode="auto">
              <a:xfrm>
                <a:off x="779" y="2998"/>
                <a:ext cx="93" cy="149"/>
              </a:xfrm>
              <a:custGeom>
                <a:avLst/>
                <a:gdLst>
                  <a:gd name="T0" fmla="*/ 0 w 187"/>
                  <a:gd name="T1" fmla="*/ 1 h 297"/>
                  <a:gd name="T2" fmla="*/ 0 w 187"/>
                  <a:gd name="T3" fmla="*/ 1 h 297"/>
                  <a:gd name="T4" fmla="*/ 0 w 187"/>
                  <a:gd name="T5" fmla="*/ 1 h 297"/>
                  <a:gd name="T6" fmla="*/ 0 w 187"/>
                  <a:gd name="T7" fmla="*/ 1 h 297"/>
                  <a:gd name="T8" fmla="*/ 0 w 187"/>
                  <a:gd name="T9" fmla="*/ 1 h 297"/>
                  <a:gd name="T10" fmla="*/ 0 w 187"/>
                  <a:gd name="T11" fmla="*/ 1 h 297"/>
                  <a:gd name="T12" fmla="*/ 0 w 187"/>
                  <a:gd name="T13" fmla="*/ 1 h 297"/>
                  <a:gd name="T14" fmla="*/ 0 w 187"/>
                  <a:gd name="T15" fmla="*/ 1 h 297"/>
                  <a:gd name="T16" fmla="*/ 0 w 187"/>
                  <a:gd name="T17" fmla="*/ 1 h 297"/>
                  <a:gd name="T18" fmla="*/ 0 w 187"/>
                  <a:gd name="T19" fmla="*/ 1 h 297"/>
                  <a:gd name="T20" fmla="*/ 0 w 187"/>
                  <a:gd name="T21" fmla="*/ 1 h 297"/>
                  <a:gd name="T22" fmla="*/ 0 w 187"/>
                  <a:gd name="T23" fmla="*/ 1 h 297"/>
                  <a:gd name="T24" fmla="*/ 0 w 187"/>
                  <a:gd name="T25" fmla="*/ 1 h 297"/>
                  <a:gd name="T26" fmla="*/ 0 w 187"/>
                  <a:gd name="T27" fmla="*/ 1 h 297"/>
                  <a:gd name="T28" fmla="*/ 0 w 187"/>
                  <a:gd name="T29" fmla="*/ 1 h 297"/>
                  <a:gd name="T30" fmla="*/ 0 w 187"/>
                  <a:gd name="T31" fmla="*/ 1 h 297"/>
                  <a:gd name="T32" fmla="*/ 0 w 187"/>
                  <a:gd name="T33" fmla="*/ 1 h 297"/>
                  <a:gd name="T34" fmla="*/ 0 w 187"/>
                  <a:gd name="T35" fmla="*/ 1 h 297"/>
                  <a:gd name="T36" fmla="*/ 0 w 187"/>
                  <a:gd name="T37" fmla="*/ 1 h 297"/>
                  <a:gd name="T38" fmla="*/ 0 w 187"/>
                  <a:gd name="T39" fmla="*/ 1 h 297"/>
                  <a:gd name="T40" fmla="*/ 0 w 187"/>
                  <a:gd name="T41" fmla="*/ 1 h 297"/>
                  <a:gd name="T42" fmla="*/ 0 w 187"/>
                  <a:gd name="T43" fmla="*/ 1 h 297"/>
                  <a:gd name="T44" fmla="*/ 0 w 187"/>
                  <a:gd name="T45" fmla="*/ 1 h 297"/>
                  <a:gd name="T46" fmla="*/ 0 w 187"/>
                  <a:gd name="T47" fmla="*/ 1 h 297"/>
                  <a:gd name="T48" fmla="*/ 0 w 187"/>
                  <a:gd name="T49" fmla="*/ 1 h 297"/>
                  <a:gd name="T50" fmla="*/ 0 w 187"/>
                  <a:gd name="T51" fmla="*/ 1 h 297"/>
                  <a:gd name="T52" fmla="*/ 0 w 187"/>
                  <a:gd name="T53" fmla="*/ 1 h 297"/>
                  <a:gd name="T54" fmla="*/ 0 w 187"/>
                  <a:gd name="T55" fmla="*/ 1 h 297"/>
                  <a:gd name="T56" fmla="*/ 0 w 187"/>
                  <a:gd name="T57" fmla="*/ 1 h 297"/>
                  <a:gd name="T58" fmla="*/ 0 w 187"/>
                  <a:gd name="T59" fmla="*/ 1 h 297"/>
                  <a:gd name="T60" fmla="*/ 0 w 187"/>
                  <a:gd name="T61" fmla="*/ 1 h 297"/>
                  <a:gd name="T62" fmla="*/ 0 w 187"/>
                  <a:gd name="T63" fmla="*/ 1 h 297"/>
                  <a:gd name="T64" fmla="*/ 0 w 187"/>
                  <a:gd name="T65" fmla="*/ 1 h 297"/>
                  <a:gd name="T66" fmla="*/ 0 w 187"/>
                  <a:gd name="T67" fmla="*/ 1 h 297"/>
                  <a:gd name="T68" fmla="*/ 0 w 187"/>
                  <a:gd name="T69" fmla="*/ 1 h 297"/>
                  <a:gd name="T70" fmla="*/ 0 w 187"/>
                  <a:gd name="T71" fmla="*/ 0 h 297"/>
                  <a:gd name="T72" fmla="*/ 0 w 187"/>
                  <a:gd name="T73" fmla="*/ 1 h 297"/>
                  <a:gd name="T74" fmla="*/ 0 w 187"/>
                  <a:gd name="T75" fmla="*/ 1 h 2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7"/>
                  <a:gd name="T115" fmla="*/ 0 h 297"/>
                  <a:gd name="T116" fmla="*/ 187 w 187"/>
                  <a:gd name="T117" fmla="*/ 297 h 2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7" h="297">
                    <a:moveTo>
                      <a:pt x="187" y="1"/>
                    </a:moveTo>
                    <a:lnTo>
                      <a:pt x="183" y="50"/>
                    </a:lnTo>
                    <a:lnTo>
                      <a:pt x="185" y="99"/>
                    </a:lnTo>
                    <a:lnTo>
                      <a:pt x="183" y="147"/>
                    </a:lnTo>
                    <a:lnTo>
                      <a:pt x="173" y="195"/>
                    </a:lnTo>
                    <a:lnTo>
                      <a:pt x="162" y="215"/>
                    </a:lnTo>
                    <a:lnTo>
                      <a:pt x="145" y="230"/>
                    </a:lnTo>
                    <a:lnTo>
                      <a:pt x="125" y="242"/>
                    </a:lnTo>
                    <a:lnTo>
                      <a:pt x="101" y="250"/>
                    </a:lnTo>
                    <a:lnTo>
                      <a:pt x="76" y="260"/>
                    </a:lnTo>
                    <a:lnTo>
                      <a:pt x="52" y="268"/>
                    </a:lnTo>
                    <a:lnTo>
                      <a:pt x="30" y="279"/>
                    </a:lnTo>
                    <a:lnTo>
                      <a:pt x="14" y="292"/>
                    </a:lnTo>
                    <a:lnTo>
                      <a:pt x="9" y="295"/>
                    </a:lnTo>
                    <a:lnTo>
                      <a:pt x="3" y="297"/>
                    </a:lnTo>
                    <a:lnTo>
                      <a:pt x="0" y="294"/>
                    </a:lnTo>
                    <a:lnTo>
                      <a:pt x="3" y="287"/>
                    </a:lnTo>
                    <a:lnTo>
                      <a:pt x="15" y="274"/>
                    </a:lnTo>
                    <a:lnTo>
                      <a:pt x="27" y="263"/>
                    </a:lnTo>
                    <a:lnTo>
                      <a:pt x="40" y="255"/>
                    </a:lnTo>
                    <a:lnTo>
                      <a:pt x="54" y="248"/>
                    </a:lnTo>
                    <a:lnTo>
                      <a:pt x="69" y="242"/>
                    </a:lnTo>
                    <a:lnTo>
                      <a:pt x="84" y="235"/>
                    </a:lnTo>
                    <a:lnTo>
                      <a:pt x="99" y="230"/>
                    </a:lnTo>
                    <a:lnTo>
                      <a:pt x="116" y="225"/>
                    </a:lnTo>
                    <a:lnTo>
                      <a:pt x="140" y="211"/>
                    </a:lnTo>
                    <a:lnTo>
                      <a:pt x="155" y="189"/>
                    </a:lnTo>
                    <a:lnTo>
                      <a:pt x="165" y="163"/>
                    </a:lnTo>
                    <a:lnTo>
                      <a:pt x="168" y="132"/>
                    </a:lnTo>
                    <a:lnTo>
                      <a:pt x="168" y="99"/>
                    </a:lnTo>
                    <a:lnTo>
                      <a:pt x="168" y="67"/>
                    </a:lnTo>
                    <a:lnTo>
                      <a:pt x="168" y="36"/>
                    </a:lnTo>
                    <a:lnTo>
                      <a:pt x="172" y="11"/>
                    </a:lnTo>
                    <a:lnTo>
                      <a:pt x="175" y="6"/>
                    </a:lnTo>
                    <a:lnTo>
                      <a:pt x="180" y="1"/>
                    </a:lnTo>
                    <a:lnTo>
                      <a:pt x="185" y="0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9"/>
              <p:cNvSpPr>
                <a:spLocks/>
              </p:cNvSpPr>
              <p:nvPr/>
            </p:nvSpPr>
            <p:spPr bwMode="auto">
              <a:xfrm>
                <a:off x="779" y="3141"/>
                <a:ext cx="14" cy="46"/>
              </a:xfrm>
              <a:custGeom>
                <a:avLst/>
                <a:gdLst>
                  <a:gd name="T0" fmla="*/ 0 w 29"/>
                  <a:gd name="T1" fmla="*/ 1 h 91"/>
                  <a:gd name="T2" fmla="*/ 0 w 29"/>
                  <a:gd name="T3" fmla="*/ 1 h 91"/>
                  <a:gd name="T4" fmla="*/ 0 w 29"/>
                  <a:gd name="T5" fmla="*/ 1 h 91"/>
                  <a:gd name="T6" fmla="*/ 0 w 29"/>
                  <a:gd name="T7" fmla="*/ 1 h 91"/>
                  <a:gd name="T8" fmla="*/ 0 w 29"/>
                  <a:gd name="T9" fmla="*/ 1 h 91"/>
                  <a:gd name="T10" fmla="*/ 0 w 29"/>
                  <a:gd name="T11" fmla="*/ 1 h 91"/>
                  <a:gd name="T12" fmla="*/ 0 w 29"/>
                  <a:gd name="T13" fmla="*/ 1 h 91"/>
                  <a:gd name="T14" fmla="*/ 0 w 29"/>
                  <a:gd name="T15" fmla="*/ 1 h 91"/>
                  <a:gd name="T16" fmla="*/ 0 w 29"/>
                  <a:gd name="T17" fmla="*/ 1 h 91"/>
                  <a:gd name="T18" fmla="*/ 0 w 29"/>
                  <a:gd name="T19" fmla="*/ 1 h 91"/>
                  <a:gd name="T20" fmla="*/ 0 w 29"/>
                  <a:gd name="T21" fmla="*/ 1 h 91"/>
                  <a:gd name="T22" fmla="*/ 0 w 29"/>
                  <a:gd name="T23" fmla="*/ 1 h 91"/>
                  <a:gd name="T24" fmla="*/ 0 w 29"/>
                  <a:gd name="T25" fmla="*/ 1 h 91"/>
                  <a:gd name="T26" fmla="*/ 0 w 29"/>
                  <a:gd name="T27" fmla="*/ 1 h 91"/>
                  <a:gd name="T28" fmla="*/ 0 w 29"/>
                  <a:gd name="T29" fmla="*/ 1 h 91"/>
                  <a:gd name="T30" fmla="*/ 0 w 29"/>
                  <a:gd name="T31" fmla="*/ 0 h 91"/>
                  <a:gd name="T32" fmla="*/ 0 w 29"/>
                  <a:gd name="T33" fmla="*/ 1 h 91"/>
                  <a:gd name="T34" fmla="*/ 0 w 29"/>
                  <a:gd name="T35" fmla="*/ 1 h 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91"/>
                  <a:gd name="T56" fmla="*/ 29 w 29"/>
                  <a:gd name="T57" fmla="*/ 91 h 9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91">
                    <a:moveTo>
                      <a:pt x="20" y="5"/>
                    </a:moveTo>
                    <a:lnTo>
                      <a:pt x="14" y="25"/>
                    </a:lnTo>
                    <a:lnTo>
                      <a:pt x="15" y="44"/>
                    </a:lnTo>
                    <a:lnTo>
                      <a:pt x="20" y="64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5" y="87"/>
                    </a:lnTo>
                    <a:lnTo>
                      <a:pt x="22" y="91"/>
                    </a:lnTo>
                    <a:lnTo>
                      <a:pt x="20" y="91"/>
                    </a:lnTo>
                    <a:lnTo>
                      <a:pt x="7" y="72"/>
                    </a:lnTo>
                    <a:lnTo>
                      <a:pt x="0" y="52"/>
                    </a:lnTo>
                    <a:lnTo>
                      <a:pt x="2" y="30"/>
                    </a:lnTo>
                    <a:lnTo>
                      <a:pt x="9" y="10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20"/>
              <p:cNvSpPr>
                <a:spLocks/>
              </p:cNvSpPr>
              <p:nvPr/>
            </p:nvSpPr>
            <p:spPr bwMode="auto">
              <a:xfrm>
                <a:off x="890" y="3021"/>
                <a:ext cx="38" cy="102"/>
              </a:xfrm>
              <a:custGeom>
                <a:avLst/>
                <a:gdLst>
                  <a:gd name="T0" fmla="*/ 0 w 77"/>
                  <a:gd name="T1" fmla="*/ 1 h 203"/>
                  <a:gd name="T2" fmla="*/ 0 w 77"/>
                  <a:gd name="T3" fmla="*/ 1 h 203"/>
                  <a:gd name="T4" fmla="*/ 0 w 77"/>
                  <a:gd name="T5" fmla="*/ 1 h 203"/>
                  <a:gd name="T6" fmla="*/ 0 w 77"/>
                  <a:gd name="T7" fmla="*/ 1 h 203"/>
                  <a:gd name="T8" fmla="*/ 0 w 77"/>
                  <a:gd name="T9" fmla="*/ 1 h 203"/>
                  <a:gd name="T10" fmla="*/ 0 w 77"/>
                  <a:gd name="T11" fmla="*/ 1 h 203"/>
                  <a:gd name="T12" fmla="*/ 0 w 77"/>
                  <a:gd name="T13" fmla="*/ 1 h 203"/>
                  <a:gd name="T14" fmla="*/ 0 w 77"/>
                  <a:gd name="T15" fmla="*/ 1 h 203"/>
                  <a:gd name="T16" fmla="*/ 0 w 77"/>
                  <a:gd name="T17" fmla="*/ 1 h 203"/>
                  <a:gd name="T18" fmla="*/ 0 w 77"/>
                  <a:gd name="T19" fmla="*/ 1 h 203"/>
                  <a:gd name="T20" fmla="*/ 0 w 77"/>
                  <a:gd name="T21" fmla="*/ 1 h 203"/>
                  <a:gd name="T22" fmla="*/ 0 w 77"/>
                  <a:gd name="T23" fmla="*/ 1 h 203"/>
                  <a:gd name="T24" fmla="*/ 0 w 77"/>
                  <a:gd name="T25" fmla="*/ 1 h 203"/>
                  <a:gd name="T26" fmla="*/ 0 w 77"/>
                  <a:gd name="T27" fmla="*/ 1 h 203"/>
                  <a:gd name="T28" fmla="*/ 0 w 77"/>
                  <a:gd name="T29" fmla="*/ 1 h 203"/>
                  <a:gd name="T30" fmla="*/ 0 w 77"/>
                  <a:gd name="T31" fmla="*/ 1 h 203"/>
                  <a:gd name="T32" fmla="*/ 0 w 77"/>
                  <a:gd name="T33" fmla="*/ 1 h 203"/>
                  <a:gd name="T34" fmla="*/ 0 w 77"/>
                  <a:gd name="T35" fmla="*/ 1 h 203"/>
                  <a:gd name="T36" fmla="*/ 0 w 77"/>
                  <a:gd name="T37" fmla="*/ 1 h 203"/>
                  <a:gd name="T38" fmla="*/ 0 w 77"/>
                  <a:gd name="T39" fmla="*/ 1 h 203"/>
                  <a:gd name="T40" fmla="*/ 0 w 77"/>
                  <a:gd name="T41" fmla="*/ 1 h 203"/>
                  <a:gd name="T42" fmla="*/ 0 w 77"/>
                  <a:gd name="T43" fmla="*/ 1 h 203"/>
                  <a:gd name="T44" fmla="*/ 0 w 77"/>
                  <a:gd name="T45" fmla="*/ 1 h 203"/>
                  <a:gd name="T46" fmla="*/ 0 w 77"/>
                  <a:gd name="T47" fmla="*/ 0 h 203"/>
                  <a:gd name="T48" fmla="*/ 0 w 77"/>
                  <a:gd name="T49" fmla="*/ 1 h 203"/>
                  <a:gd name="T50" fmla="*/ 0 w 77"/>
                  <a:gd name="T51" fmla="*/ 1 h 2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203"/>
                  <a:gd name="T80" fmla="*/ 77 w 77"/>
                  <a:gd name="T81" fmla="*/ 203 h 2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203">
                    <a:moveTo>
                      <a:pt x="77" y="1"/>
                    </a:moveTo>
                    <a:lnTo>
                      <a:pt x="72" y="25"/>
                    </a:lnTo>
                    <a:lnTo>
                      <a:pt x="66" y="50"/>
                    </a:lnTo>
                    <a:lnTo>
                      <a:pt x="61" y="75"/>
                    </a:lnTo>
                    <a:lnTo>
                      <a:pt x="52" y="99"/>
                    </a:lnTo>
                    <a:lnTo>
                      <a:pt x="45" y="124"/>
                    </a:lnTo>
                    <a:lnTo>
                      <a:pt x="35" y="148"/>
                    </a:lnTo>
                    <a:lnTo>
                      <a:pt x="25" y="171"/>
                    </a:lnTo>
                    <a:lnTo>
                      <a:pt x="15" y="193"/>
                    </a:lnTo>
                    <a:lnTo>
                      <a:pt x="12" y="196"/>
                    </a:lnTo>
                    <a:lnTo>
                      <a:pt x="7" y="201"/>
                    </a:lnTo>
                    <a:lnTo>
                      <a:pt x="2" y="203"/>
                    </a:lnTo>
                    <a:lnTo>
                      <a:pt x="0" y="200"/>
                    </a:lnTo>
                    <a:lnTo>
                      <a:pt x="7" y="176"/>
                    </a:lnTo>
                    <a:lnTo>
                      <a:pt x="13" y="153"/>
                    </a:lnTo>
                    <a:lnTo>
                      <a:pt x="22" y="129"/>
                    </a:lnTo>
                    <a:lnTo>
                      <a:pt x="32" y="105"/>
                    </a:lnTo>
                    <a:lnTo>
                      <a:pt x="40" y="84"/>
                    </a:lnTo>
                    <a:lnTo>
                      <a:pt x="49" y="60"/>
                    </a:lnTo>
                    <a:lnTo>
                      <a:pt x="55" y="35"/>
                    </a:lnTo>
                    <a:lnTo>
                      <a:pt x="62" y="11"/>
                    </a:lnTo>
                    <a:lnTo>
                      <a:pt x="66" y="6"/>
                    </a:lnTo>
                    <a:lnTo>
                      <a:pt x="71" y="1"/>
                    </a:lnTo>
                    <a:lnTo>
                      <a:pt x="76" y="0"/>
                    </a:lnTo>
                    <a:lnTo>
                      <a:pt x="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1"/>
              <p:cNvSpPr>
                <a:spLocks/>
              </p:cNvSpPr>
              <p:nvPr/>
            </p:nvSpPr>
            <p:spPr bwMode="auto">
              <a:xfrm>
                <a:off x="796" y="3162"/>
                <a:ext cx="65" cy="17"/>
              </a:xfrm>
              <a:custGeom>
                <a:avLst/>
                <a:gdLst>
                  <a:gd name="T0" fmla="*/ 1 w 130"/>
                  <a:gd name="T1" fmla="*/ 0 h 36"/>
                  <a:gd name="T2" fmla="*/ 1 w 130"/>
                  <a:gd name="T3" fmla="*/ 0 h 36"/>
                  <a:gd name="T4" fmla="*/ 1 w 130"/>
                  <a:gd name="T5" fmla="*/ 0 h 36"/>
                  <a:gd name="T6" fmla="*/ 1 w 130"/>
                  <a:gd name="T7" fmla="*/ 0 h 36"/>
                  <a:gd name="T8" fmla="*/ 1 w 130"/>
                  <a:gd name="T9" fmla="*/ 0 h 36"/>
                  <a:gd name="T10" fmla="*/ 1 w 130"/>
                  <a:gd name="T11" fmla="*/ 0 h 36"/>
                  <a:gd name="T12" fmla="*/ 1 w 130"/>
                  <a:gd name="T13" fmla="*/ 0 h 36"/>
                  <a:gd name="T14" fmla="*/ 1 w 130"/>
                  <a:gd name="T15" fmla="*/ 0 h 36"/>
                  <a:gd name="T16" fmla="*/ 1 w 130"/>
                  <a:gd name="T17" fmla="*/ 0 h 36"/>
                  <a:gd name="T18" fmla="*/ 1 w 130"/>
                  <a:gd name="T19" fmla="*/ 0 h 36"/>
                  <a:gd name="T20" fmla="*/ 1 w 130"/>
                  <a:gd name="T21" fmla="*/ 0 h 36"/>
                  <a:gd name="T22" fmla="*/ 1 w 130"/>
                  <a:gd name="T23" fmla="*/ 0 h 36"/>
                  <a:gd name="T24" fmla="*/ 1 w 130"/>
                  <a:gd name="T25" fmla="*/ 0 h 36"/>
                  <a:gd name="T26" fmla="*/ 0 w 130"/>
                  <a:gd name="T27" fmla="*/ 0 h 36"/>
                  <a:gd name="T28" fmla="*/ 1 w 130"/>
                  <a:gd name="T29" fmla="*/ 0 h 36"/>
                  <a:gd name="T30" fmla="*/ 1 w 130"/>
                  <a:gd name="T31" fmla="*/ 0 h 36"/>
                  <a:gd name="T32" fmla="*/ 1 w 130"/>
                  <a:gd name="T33" fmla="*/ 0 h 36"/>
                  <a:gd name="T34" fmla="*/ 1 w 130"/>
                  <a:gd name="T35" fmla="*/ 0 h 36"/>
                  <a:gd name="T36" fmla="*/ 1 w 130"/>
                  <a:gd name="T37" fmla="*/ 0 h 36"/>
                  <a:gd name="T38" fmla="*/ 1 w 130"/>
                  <a:gd name="T39" fmla="*/ 0 h 36"/>
                  <a:gd name="T40" fmla="*/ 1 w 130"/>
                  <a:gd name="T41" fmla="*/ 0 h 36"/>
                  <a:gd name="T42" fmla="*/ 1 w 130"/>
                  <a:gd name="T43" fmla="*/ 0 h 36"/>
                  <a:gd name="T44" fmla="*/ 1 w 130"/>
                  <a:gd name="T45" fmla="*/ 0 h 36"/>
                  <a:gd name="T46" fmla="*/ 1 w 130"/>
                  <a:gd name="T47" fmla="*/ 0 h 36"/>
                  <a:gd name="T48" fmla="*/ 1 w 130"/>
                  <a:gd name="T49" fmla="*/ 0 h 36"/>
                  <a:gd name="T50" fmla="*/ 1 w 130"/>
                  <a:gd name="T51" fmla="*/ 0 h 36"/>
                  <a:gd name="T52" fmla="*/ 1 w 130"/>
                  <a:gd name="T53" fmla="*/ 0 h 36"/>
                  <a:gd name="T54" fmla="*/ 1 w 130"/>
                  <a:gd name="T55" fmla="*/ 0 h 36"/>
                  <a:gd name="T56" fmla="*/ 1 w 130"/>
                  <a:gd name="T57" fmla="*/ 0 h 36"/>
                  <a:gd name="T58" fmla="*/ 1 w 130"/>
                  <a:gd name="T59" fmla="*/ 0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0"/>
                  <a:gd name="T91" fmla="*/ 0 h 36"/>
                  <a:gd name="T92" fmla="*/ 130 w 130"/>
                  <a:gd name="T93" fmla="*/ 36 h 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0" h="36">
                    <a:moveTo>
                      <a:pt x="121" y="14"/>
                    </a:moveTo>
                    <a:lnTo>
                      <a:pt x="113" y="14"/>
                    </a:lnTo>
                    <a:lnTo>
                      <a:pt x="105" y="14"/>
                    </a:lnTo>
                    <a:lnTo>
                      <a:pt x="95" y="15"/>
                    </a:lnTo>
                    <a:lnTo>
                      <a:pt x="86" y="15"/>
                    </a:lnTo>
                    <a:lnTo>
                      <a:pt x="78" y="17"/>
                    </a:lnTo>
                    <a:lnTo>
                      <a:pt x="69" y="19"/>
                    </a:lnTo>
                    <a:lnTo>
                      <a:pt x="61" y="21"/>
                    </a:lnTo>
                    <a:lnTo>
                      <a:pt x="53" y="22"/>
                    </a:lnTo>
                    <a:lnTo>
                      <a:pt x="41" y="26"/>
                    </a:lnTo>
                    <a:lnTo>
                      <a:pt x="29" y="29"/>
                    </a:lnTo>
                    <a:lnTo>
                      <a:pt x="16" y="32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9" y="21"/>
                    </a:lnTo>
                    <a:lnTo>
                      <a:pt x="22" y="14"/>
                    </a:lnTo>
                    <a:lnTo>
                      <a:pt x="36" y="9"/>
                    </a:lnTo>
                    <a:lnTo>
                      <a:pt x="51" y="4"/>
                    </a:lnTo>
                    <a:lnTo>
                      <a:pt x="68" y="2"/>
                    </a:lnTo>
                    <a:lnTo>
                      <a:pt x="83" y="0"/>
                    </a:lnTo>
                    <a:lnTo>
                      <a:pt x="100" y="0"/>
                    </a:lnTo>
                    <a:lnTo>
                      <a:pt x="115" y="2"/>
                    </a:lnTo>
                    <a:lnTo>
                      <a:pt x="130" y="4"/>
                    </a:lnTo>
                    <a:lnTo>
                      <a:pt x="130" y="5"/>
                    </a:lnTo>
                    <a:lnTo>
                      <a:pt x="128" y="9"/>
                    </a:lnTo>
                    <a:lnTo>
                      <a:pt x="125" y="12"/>
                    </a:lnTo>
                    <a:lnTo>
                      <a:pt x="12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22"/>
              <p:cNvSpPr>
                <a:spLocks/>
              </p:cNvSpPr>
              <p:nvPr/>
            </p:nvSpPr>
            <p:spPr bwMode="auto">
              <a:xfrm>
                <a:off x="753" y="3153"/>
                <a:ext cx="57" cy="74"/>
              </a:xfrm>
              <a:custGeom>
                <a:avLst/>
                <a:gdLst>
                  <a:gd name="T0" fmla="*/ 1 w 112"/>
                  <a:gd name="T1" fmla="*/ 1 h 147"/>
                  <a:gd name="T2" fmla="*/ 1 w 112"/>
                  <a:gd name="T3" fmla="*/ 1 h 147"/>
                  <a:gd name="T4" fmla="*/ 1 w 112"/>
                  <a:gd name="T5" fmla="*/ 1 h 147"/>
                  <a:gd name="T6" fmla="*/ 1 w 112"/>
                  <a:gd name="T7" fmla="*/ 1 h 147"/>
                  <a:gd name="T8" fmla="*/ 1 w 112"/>
                  <a:gd name="T9" fmla="*/ 1 h 147"/>
                  <a:gd name="T10" fmla="*/ 1 w 112"/>
                  <a:gd name="T11" fmla="*/ 1 h 147"/>
                  <a:gd name="T12" fmla="*/ 1 w 112"/>
                  <a:gd name="T13" fmla="*/ 1 h 147"/>
                  <a:gd name="T14" fmla="*/ 1 w 112"/>
                  <a:gd name="T15" fmla="*/ 1 h 147"/>
                  <a:gd name="T16" fmla="*/ 1 w 112"/>
                  <a:gd name="T17" fmla="*/ 1 h 147"/>
                  <a:gd name="T18" fmla="*/ 1 w 112"/>
                  <a:gd name="T19" fmla="*/ 1 h 147"/>
                  <a:gd name="T20" fmla="*/ 1 w 112"/>
                  <a:gd name="T21" fmla="*/ 1 h 147"/>
                  <a:gd name="T22" fmla="*/ 1 w 112"/>
                  <a:gd name="T23" fmla="*/ 1 h 147"/>
                  <a:gd name="T24" fmla="*/ 1 w 112"/>
                  <a:gd name="T25" fmla="*/ 1 h 147"/>
                  <a:gd name="T26" fmla="*/ 1 w 112"/>
                  <a:gd name="T27" fmla="*/ 1 h 147"/>
                  <a:gd name="T28" fmla="*/ 1 w 112"/>
                  <a:gd name="T29" fmla="*/ 1 h 147"/>
                  <a:gd name="T30" fmla="*/ 1 w 112"/>
                  <a:gd name="T31" fmla="*/ 1 h 147"/>
                  <a:gd name="T32" fmla="*/ 1 w 112"/>
                  <a:gd name="T33" fmla="*/ 1 h 147"/>
                  <a:gd name="T34" fmla="*/ 1 w 112"/>
                  <a:gd name="T35" fmla="*/ 1 h 147"/>
                  <a:gd name="T36" fmla="*/ 1 w 112"/>
                  <a:gd name="T37" fmla="*/ 1 h 147"/>
                  <a:gd name="T38" fmla="*/ 1 w 112"/>
                  <a:gd name="T39" fmla="*/ 1 h 147"/>
                  <a:gd name="T40" fmla="*/ 1 w 112"/>
                  <a:gd name="T41" fmla="*/ 1 h 147"/>
                  <a:gd name="T42" fmla="*/ 1 w 112"/>
                  <a:gd name="T43" fmla="*/ 1 h 147"/>
                  <a:gd name="T44" fmla="*/ 1 w 112"/>
                  <a:gd name="T45" fmla="*/ 1 h 147"/>
                  <a:gd name="T46" fmla="*/ 1 w 112"/>
                  <a:gd name="T47" fmla="*/ 1 h 147"/>
                  <a:gd name="T48" fmla="*/ 1 w 112"/>
                  <a:gd name="T49" fmla="*/ 1 h 147"/>
                  <a:gd name="T50" fmla="*/ 1 w 112"/>
                  <a:gd name="T51" fmla="*/ 1 h 147"/>
                  <a:gd name="T52" fmla="*/ 1 w 112"/>
                  <a:gd name="T53" fmla="*/ 1 h 147"/>
                  <a:gd name="T54" fmla="*/ 1 w 112"/>
                  <a:gd name="T55" fmla="*/ 1 h 147"/>
                  <a:gd name="T56" fmla="*/ 1 w 112"/>
                  <a:gd name="T57" fmla="*/ 1 h 147"/>
                  <a:gd name="T58" fmla="*/ 0 w 112"/>
                  <a:gd name="T59" fmla="*/ 1 h 147"/>
                  <a:gd name="T60" fmla="*/ 0 w 112"/>
                  <a:gd name="T61" fmla="*/ 1 h 147"/>
                  <a:gd name="T62" fmla="*/ 1 w 112"/>
                  <a:gd name="T63" fmla="*/ 1 h 147"/>
                  <a:gd name="T64" fmla="*/ 1 w 112"/>
                  <a:gd name="T65" fmla="*/ 1 h 147"/>
                  <a:gd name="T66" fmla="*/ 1 w 112"/>
                  <a:gd name="T67" fmla="*/ 1 h 147"/>
                  <a:gd name="T68" fmla="*/ 1 w 112"/>
                  <a:gd name="T69" fmla="*/ 1 h 147"/>
                  <a:gd name="T70" fmla="*/ 1 w 112"/>
                  <a:gd name="T71" fmla="*/ 1 h 147"/>
                  <a:gd name="T72" fmla="*/ 1 w 112"/>
                  <a:gd name="T73" fmla="*/ 0 h 147"/>
                  <a:gd name="T74" fmla="*/ 1 w 112"/>
                  <a:gd name="T75" fmla="*/ 0 h 147"/>
                  <a:gd name="T76" fmla="*/ 1 w 112"/>
                  <a:gd name="T77" fmla="*/ 1 h 147"/>
                  <a:gd name="T78" fmla="*/ 1 w 112"/>
                  <a:gd name="T79" fmla="*/ 1 h 147"/>
                  <a:gd name="T80" fmla="*/ 1 w 112"/>
                  <a:gd name="T81" fmla="*/ 1 h 147"/>
                  <a:gd name="T82" fmla="*/ 1 w 112"/>
                  <a:gd name="T83" fmla="*/ 1 h 1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2"/>
                  <a:gd name="T127" fmla="*/ 0 h 147"/>
                  <a:gd name="T128" fmla="*/ 112 w 112"/>
                  <a:gd name="T129" fmla="*/ 147 h 1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2" h="147">
                    <a:moveTo>
                      <a:pt x="38" y="13"/>
                    </a:moveTo>
                    <a:lnTo>
                      <a:pt x="22" y="30"/>
                    </a:lnTo>
                    <a:lnTo>
                      <a:pt x="15" y="52"/>
                    </a:lnTo>
                    <a:lnTo>
                      <a:pt x="17" y="77"/>
                    </a:lnTo>
                    <a:lnTo>
                      <a:pt x="23" y="99"/>
                    </a:lnTo>
                    <a:lnTo>
                      <a:pt x="30" y="109"/>
                    </a:lnTo>
                    <a:lnTo>
                      <a:pt x="38" y="117"/>
                    </a:lnTo>
                    <a:lnTo>
                      <a:pt x="47" y="124"/>
                    </a:lnTo>
                    <a:lnTo>
                      <a:pt x="59" y="129"/>
                    </a:lnTo>
                    <a:lnTo>
                      <a:pt x="65" y="131"/>
                    </a:lnTo>
                    <a:lnTo>
                      <a:pt x="72" y="131"/>
                    </a:lnTo>
                    <a:lnTo>
                      <a:pt x="79" y="131"/>
                    </a:lnTo>
                    <a:lnTo>
                      <a:pt x="85" y="129"/>
                    </a:lnTo>
                    <a:lnTo>
                      <a:pt x="90" y="127"/>
                    </a:lnTo>
                    <a:lnTo>
                      <a:pt x="97" y="126"/>
                    </a:lnTo>
                    <a:lnTo>
                      <a:pt x="104" y="124"/>
                    </a:lnTo>
                    <a:lnTo>
                      <a:pt x="111" y="122"/>
                    </a:lnTo>
                    <a:lnTo>
                      <a:pt x="112" y="124"/>
                    </a:lnTo>
                    <a:lnTo>
                      <a:pt x="111" y="127"/>
                    </a:lnTo>
                    <a:lnTo>
                      <a:pt x="107" y="131"/>
                    </a:lnTo>
                    <a:lnTo>
                      <a:pt x="106" y="132"/>
                    </a:lnTo>
                    <a:lnTo>
                      <a:pt x="90" y="141"/>
                    </a:lnTo>
                    <a:lnTo>
                      <a:pt x="75" y="146"/>
                    </a:lnTo>
                    <a:lnTo>
                      <a:pt x="60" y="147"/>
                    </a:lnTo>
                    <a:lnTo>
                      <a:pt x="45" y="144"/>
                    </a:lnTo>
                    <a:lnTo>
                      <a:pt x="32" y="137"/>
                    </a:lnTo>
                    <a:lnTo>
                      <a:pt x="20" y="127"/>
                    </a:lnTo>
                    <a:lnTo>
                      <a:pt x="10" y="116"/>
                    </a:lnTo>
                    <a:lnTo>
                      <a:pt x="3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1" y="55"/>
                    </a:lnTo>
                    <a:lnTo>
                      <a:pt x="5" y="42"/>
                    </a:lnTo>
                    <a:lnTo>
                      <a:pt x="11" y="28"/>
                    </a:lnTo>
                    <a:lnTo>
                      <a:pt x="20" y="16"/>
                    </a:lnTo>
                    <a:lnTo>
                      <a:pt x="30" y="8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45" y="3"/>
                    </a:lnTo>
                    <a:lnTo>
                      <a:pt x="42" y="10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23"/>
              <p:cNvSpPr>
                <a:spLocks/>
              </p:cNvSpPr>
              <p:nvPr/>
            </p:nvSpPr>
            <p:spPr bwMode="auto">
              <a:xfrm>
                <a:off x="779" y="3179"/>
                <a:ext cx="24" cy="40"/>
              </a:xfrm>
              <a:custGeom>
                <a:avLst/>
                <a:gdLst>
                  <a:gd name="T0" fmla="*/ 0 w 49"/>
                  <a:gd name="T1" fmla="*/ 1 h 79"/>
                  <a:gd name="T2" fmla="*/ 0 w 49"/>
                  <a:gd name="T3" fmla="*/ 1 h 79"/>
                  <a:gd name="T4" fmla="*/ 0 w 49"/>
                  <a:gd name="T5" fmla="*/ 1 h 79"/>
                  <a:gd name="T6" fmla="*/ 0 w 49"/>
                  <a:gd name="T7" fmla="*/ 1 h 79"/>
                  <a:gd name="T8" fmla="*/ 0 w 49"/>
                  <a:gd name="T9" fmla="*/ 1 h 79"/>
                  <a:gd name="T10" fmla="*/ 0 w 49"/>
                  <a:gd name="T11" fmla="*/ 1 h 79"/>
                  <a:gd name="T12" fmla="*/ 0 w 49"/>
                  <a:gd name="T13" fmla="*/ 1 h 79"/>
                  <a:gd name="T14" fmla="*/ 0 w 49"/>
                  <a:gd name="T15" fmla="*/ 0 h 79"/>
                  <a:gd name="T16" fmla="*/ 0 w 49"/>
                  <a:gd name="T17" fmla="*/ 0 h 79"/>
                  <a:gd name="T18" fmla="*/ 0 w 49"/>
                  <a:gd name="T19" fmla="*/ 1 h 79"/>
                  <a:gd name="T20" fmla="*/ 0 w 49"/>
                  <a:gd name="T21" fmla="*/ 1 h 79"/>
                  <a:gd name="T22" fmla="*/ 0 w 49"/>
                  <a:gd name="T23" fmla="*/ 1 h 79"/>
                  <a:gd name="T24" fmla="*/ 0 w 49"/>
                  <a:gd name="T25" fmla="*/ 1 h 79"/>
                  <a:gd name="T26" fmla="*/ 0 w 49"/>
                  <a:gd name="T27" fmla="*/ 1 h 79"/>
                  <a:gd name="T28" fmla="*/ 0 w 49"/>
                  <a:gd name="T29" fmla="*/ 1 h 79"/>
                  <a:gd name="T30" fmla="*/ 0 w 49"/>
                  <a:gd name="T31" fmla="*/ 1 h 79"/>
                  <a:gd name="T32" fmla="*/ 0 w 49"/>
                  <a:gd name="T33" fmla="*/ 1 h 79"/>
                  <a:gd name="T34" fmla="*/ 0 w 49"/>
                  <a:gd name="T35" fmla="*/ 1 h 79"/>
                  <a:gd name="T36" fmla="*/ 0 w 49"/>
                  <a:gd name="T37" fmla="*/ 1 h 79"/>
                  <a:gd name="T38" fmla="*/ 0 w 49"/>
                  <a:gd name="T39" fmla="*/ 1 h 79"/>
                  <a:gd name="T40" fmla="*/ 0 w 49"/>
                  <a:gd name="T41" fmla="*/ 1 h 79"/>
                  <a:gd name="T42" fmla="*/ 0 w 49"/>
                  <a:gd name="T43" fmla="*/ 1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79"/>
                  <a:gd name="T68" fmla="*/ 49 w 49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79">
                    <a:moveTo>
                      <a:pt x="37" y="79"/>
                    </a:moveTo>
                    <a:lnTo>
                      <a:pt x="22" y="65"/>
                    </a:lnTo>
                    <a:lnTo>
                      <a:pt x="9" y="48"/>
                    </a:lnTo>
                    <a:lnTo>
                      <a:pt x="2" y="3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8"/>
                    </a:lnTo>
                    <a:lnTo>
                      <a:pt x="17" y="16"/>
                    </a:lnTo>
                    <a:lnTo>
                      <a:pt x="20" y="25"/>
                    </a:lnTo>
                    <a:lnTo>
                      <a:pt x="24" y="33"/>
                    </a:lnTo>
                    <a:lnTo>
                      <a:pt x="29" y="43"/>
                    </a:lnTo>
                    <a:lnTo>
                      <a:pt x="35" y="52"/>
                    </a:lnTo>
                    <a:lnTo>
                      <a:pt x="42" y="58"/>
                    </a:lnTo>
                    <a:lnTo>
                      <a:pt x="49" y="65"/>
                    </a:lnTo>
                    <a:lnTo>
                      <a:pt x="49" y="69"/>
                    </a:lnTo>
                    <a:lnTo>
                      <a:pt x="46" y="74"/>
                    </a:lnTo>
                    <a:lnTo>
                      <a:pt x="40" y="77"/>
                    </a:lnTo>
                    <a:lnTo>
                      <a:pt x="3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24"/>
              <p:cNvSpPr>
                <a:spLocks/>
              </p:cNvSpPr>
              <p:nvPr/>
            </p:nvSpPr>
            <p:spPr bwMode="auto">
              <a:xfrm>
                <a:off x="1088" y="2763"/>
                <a:ext cx="190" cy="33"/>
              </a:xfrm>
              <a:custGeom>
                <a:avLst/>
                <a:gdLst>
                  <a:gd name="T0" fmla="*/ 1 w 380"/>
                  <a:gd name="T1" fmla="*/ 1 h 66"/>
                  <a:gd name="T2" fmla="*/ 1 w 380"/>
                  <a:gd name="T3" fmla="*/ 1 h 66"/>
                  <a:gd name="T4" fmla="*/ 1 w 380"/>
                  <a:gd name="T5" fmla="*/ 1 h 66"/>
                  <a:gd name="T6" fmla="*/ 1 w 380"/>
                  <a:gd name="T7" fmla="*/ 1 h 66"/>
                  <a:gd name="T8" fmla="*/ 1 w 380"/>
                  <a:gd name="T9" fmla="*/ 1 h 66"/>
                  <a:gd name="T10" fmla="*/ 1 w 380"/>
                  <a:gd name="T11" fmla="*/ 1 h 66"/>
                  <a:gd name="T12" fmla="*/ 1 w 380"/>
                  <a:gd name="T13" fmla="*/ 1 h 66"/>
                  <a:gd name="T14" fmla="*/ 1 w 380"/>
                  <a:gd name="T15" fmla="*/ 1 h 66"/>
                  <a:gd name="T16" fmla="*/ 1 w 380"/>
                  <a:gd name="T17" fmla="*/ 1 h 66"/>
                  <a:gd name="T18" fmla="*/ 1 w 380"/>
                  <a:gd name="T19" fmla="*/ 1 h 66"/>
                  <a:gd name="T20" fmla="*/ 1 w 380"/>
                  <a:gd name="T21" fmla="*/ 1 h 66"/>
                  <a:gd name="T22" fmla="*/ 1 w 380"/>
                  <a:gd name="T23" fmla="*/ 1 h 66"/>
                  <a:gd name="T24" fmla="*/ 1 w 380"/>
                  <a:gd name="T25" fmla="*/ 1 h 66"/>
                  <a:gd name="T26" fmla="*/ 1 w 380"/>
                  <a:gd name="T27" fmla="*/ 1 h 66"/>
                  <a:gd name="T28" fmla="*/ 1 w 380"/>
                  <a:gd name="T29" fmla="*/ 1 h 66"/>
                  <a:gd name="T30" fmla="*/ 1 w 380"/>
                  <a:gd name="T31" fmla="*/ 1 h 66"/>
                  <a:gd name="T32" fmla="*/ 1 w 380"/>
                  <a:gd name="T33" fmla="*/ 1 h 66"/>
                  <a:gd name="T34" fmla="*/ 0 w 380"/>
                  <a:gd name="T35" fmla="*/ 1 h 66"/>
                  <a:gd name="T36" fmla="*/ 1 w 380"/>
                  <a:gd name="T37" fmla="*/ 1 h 66"/>
                  <a:gd name="T38" fmla="*/ 1 w 380"/>
                  <a:gd name="T39" fmla="*/ 1 h 66"/>
                  <a:gd name="T40" fmla="*/ 1 w 380"/>
                  <a:gd name="T41" fmla="*/ 1 h 66"/>
                  <a:gd name="T42" fmla="*/ 1 w 380"/>
                  <a:gd name="T43" fmla="*/ 1 h 66"/>
                  <a:gd name="T44" fmla="*/ 1 w 380"/>
                  <a:gd name="T45" fmla="*/ 1 h 66"/>
                  <a:gd name="T46" fmla="*/ 1 w 380"/>
                  <a:gd name="T47" fmla="*/ 1 h 66"/>
                  <a:gd name="T48" fmla="*/ 1 w 380"/>
                  <a:gd name="T49" fmla="*/ 1 h 66"/>
                  <a:gd name="T50" fmla="*/ 1 w 380"/>
                  <a:gd name="T51" fmla="*/ 1 h 66"/>
                  <a:gd name="T52" fmla="*/ 1 w 380"/>
                  <a:gd name="T53" fmla="*/ 1 h 66"/>
                  <a:gd name="T54" fmla="*/ 1 w 380"/>
                  <a:gd name="T55" fmla="*/ 1 h 66"/>
                  <a:gd name="T56" fmla="*/ 1 w 380"/>
                  <a:gd name="T57" fmla="*/ 0 h 66"/>
                  <a:gd name="T58" fmla="*/ 1 w 380"/>
                  <a:gd name="T59" fmla="*/ 0 h 66"/>
                  <a:gd name="T60" fmla="*/ 1 w 380"/>
                  <a:gd name="T61" fmla="*/ 0 h 66"/>
                  <a:gd name="T62" fmla="*/ 1 w 380"/>
                  <a:gd name="T63" fmla="*/ 1 h 66"/>
                  <a:gd name="T64" fmla="*/ 1 w 380"/>
                  <a:gd name="T65" fmla="*/ 1 h 66"/>
                  <a:gd name="T66" fmla="*/ 1 w 380"/>
                  <a:gd name="T67" fmla="*/ 1 h 66"/>
                  <a:gd name="T68" fmla="*/ 1 w 380"/>
                  <a:gd name="T69" fmla="*/ 1 h 66"/>
                  <a:gd name="T70" fmla="*/ 1 w 380"/>
                  <a:gd name="T71" fmla="*/ 1 h 66"/>
                  <a:gd name="T72" fmla="*/ 1 w 380"/>
                  <a:gd name="T73" fmla="*/ 1 h 66"/>
                  <a:gd name="T74" fmla="*/ 1 w 380"/>
                  <a:gd name="T75" fmla="*/ 1 h 66"/>
                  <a:gd name="T76" fmla="*/ 1 w 380"/>
                  <a:gd name="T77" fmla="*/ 1 h 66"/>
                  <a:gd name="T78" fmla="*/ 1 w 380"/>
                  <a:gd name="T79" fmla="*/ 1 h 66"/>
                  <a:gd name="T80" fmla="*/ 1 w 380"/>
                  <a:gd name="T81" fmla="*/ 1 h 66"/>
                  <a:gd name="T82" fmla="*/ 1 w 380"/>
                  <a:gd name="T83" fmla="*/ 1 h 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0"/>
                  <a:gd name="T127" fmla="*/ 0 h 66"/>
                  <a:gd name="T128" fmla="*/ 380 w 380"/>
                  <a:gd name="T129" fmla="*/ 66 h 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0" h="66">
                    <a:moveTo>
                      <a:pt x="368" y="64"/>
                    </a:moveTo>
                    <a:lnTo>
                      <a:pt x="346" y="49"/>
                    </a:lnTo>
                    <a:lnTo>
                      <a:pt x="324" y="37"/>
                    </a:lnTo>
                    <a:lnTo>
                      <a:pt x="302" y="29"/>
                    </a:lnTo>
                    <a:lnTo>
                      <a:pt x="280" y="24"/>
                    </a:lnTo>
                    <a:lnTo>
                      <a:pt x="257" y="21"/>
                    </a:lnTo>
                    <a:lnTo>
                      <a:pt x="235" y="19"/>
                    </a:lnTo>
                    <a:lnTo>
                      <a:pt x="212" y="21"/>
                    </a:lnTo>
                    <a:lnTo>
                      <a:pt x="188" y="22"/>
                    </a:lnTo>
                    <a:lnTo>
                      <a:pt x="166" y="26"/>
                    </a:lnTo>
                    <a:lnTo>
                      <a:pt x="143" y="31"/>
                    </a:lnTo>
                    <a:lnTo>
                      <a:pt x="119" y="36"/>
                    </a:lnTo>
                    <a:lnTo>
                      <a:pt x="96" y="42"/>
                    </a:lnTo>
                    <a:lnTo>
                      <a:pt x="72" y="49"/>
                    </a:lnTo>
                    <a:lnTo>
                      <a:pt x="48" y="54"/>
                    </a:lnTo>
                    <a:lnTo>
                      <a:pt x="27" y="61"/>
                    </a:lnTo>
                    <a:lnTo>
                      <a:pt x="3" y="66"/>
                    </a:lnTo>
                    <a:lnTo>
                      <a:pt x="0" y="64"/>
                    </a:lnTo>
                    <a:lnTo>
                      <a:pt x="1" y="59"/>
                    </a:lnTo>
                    <a:lnTo>
                      <a:pt x="6" y="54"/>
                    </a:lnTo>
                    <a:lnTo>
                      <a:pt x="10" y="51"/>
                    </a:lnTo>
                    <a:lnTo>
                      <a:pt x="32" y="42"/>
                    </a:lnTo>
                    <a:lnTo>
                      <a:pt x="54" y="34"/>
                    </a:lnTo>
                    <a:lnTo>
                      <a:pt x="75" y="27"/>
                    </a:lnTo>
                    <a:lnTo>
                      <a:pt x="101" y="21"/>
                    </a:lnTo>
                    <a:lnTo>
                      <a:pt x="124" y="14"/>
                    </a:lnTo>
                    <a:lnTo>
                      <a:pt x="149" y="9"/>
                    </a:lnTo>
                    <a:lnTo>
                      <a:pt x="175" y="4"/>
                    </a:lnTo>
                    <a:lnTo>
                      <a:pt x="200" y="0"/>
                    </a:lnTo>
                    <a:lnTo>
                      <a:pt x="223" y="0"/>
                    </a:lnTo>
                    <a:lnTo>
                      <a:pt x="249" y="0"/>
                    </a:lnTo>
                    <a:lnTo>
                      <a:pt x="272" y="2"/>
                    </a:lnTo>
                    <a:lnTo>
                      <a:pt x="296" y="7"/>
                    </a:lnTo>
                    <a:lnTo>
                      <a:pt x="319" y="14"/>
                    </a:lnTo>
                    <a:lnTo>
                      <a:pt x="341" y="24"/>
                    </a:lnTo>
                    <a:lnTo>
                      <a:pt x="361" y="36"/>
                    </a:lnTo>
                    <a:lnTo>
                      <a:pt x="380" y="51"/>
                    </a:lnTo>
                    <a:lnTo>
                      <a:pt x="380" y="54"/>
                    </a:lnTo>
                    <a:lnTo>
                      <a:pt x="376" y="59"/>
                    </a:lnTo>
                    <a:lnTo>
                      <a:pt x="373" y="64"/>
                    </a:lnTo>
                    <a:lnTo>
                      <a:pt x="368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25"/>
              <p:cNvSpPr>
                <a:spLocks/>
              </p:cNvSpPr>
              <p:nvPr/>
            </p:nvSpPr>
            <p:spPr bwMode="auto">
              <a:xfrm>
                <a:off x="1123" y="2696"/>
                <a:ext cx="172" cy="83"/>
              </a:xfrm>
              <a:custGeom>
                <a:avLst/>
                <a:gdLst>
                  <a:gd name="T0" fmla="*/ 1 w 343"/>
                  <a:gd name="T1" fmla="*/ 1 h 166"/>
                  <a:gd name="T2" fmla="*/ 1 w 343"/>
                  <a:gd name="T3" fmla="*/ 1 h 166"/>
                  <a:gd name="T4" fmla="*/ 1 w 343"/>
                  <a:gd name="T5" fmla="*/ 1 h 166"/>
                  <a:gd name="T6" fmla="*/ 1 w 343"/>
                  <a:gd name="T7" fmla="*/ 1 h 166"/>
                  <a:gd name="T8" fmla="*/ 1 w 343"/>
                  <a:gd name="T9" fmla="*/ 1 h 166"/>
                  <a:gd name="T10" fmla="*/ 1 w 343"/>
                  <a:gd name="T11" fmla="*/ 1 h 166"/>
                  <a:gd name="T12" fmla="*/ 1 w 343"/>
                  <a:gd name="T13" fmla="*/ 1 h 166"/>
                  <a:gd name="T14" fmla="*/ 1 w 343"/>
                  <a:gd name="T15" fmla="*/ 1 h 166"/>
                  <a:gd name="T16" fmla="*/ 1 w 343"/>
                  <a:gd name="T17" fmla="*/ 1 h 166"/>
                  <a:gd name="T18" fmla="*/ 1 w 343"/>
                  <a:gd name="T19" fmla="*/ 1 h 166"/>
                  <a:gd name="T20" fmla="*/ 1 w 343"/>
                  <a:gd name="T21" fmla="*/ 1 h 166"/>
                  <a:gd name="T22" fmla="*/ 1 w 343"/>
                  <a:gd name="T23" fmla="*/ 1 h 166"/>
                  <a:gd name="T24" fmla="*/ 1 w 343"/>
                  <a:gd name="T25" fmla="*/ 1 h 166"/>
                  <a:gd name="T26" fmla="*/ 1 w 343"/>
                  <a:gd name="T27" fmla="*/ 1 h 166"/>
                  <a:gd name="T28" fmla="*/ 1 w 343"/>
                  <a:gd name="T29" fmla="*/ 1 h 166"/>
                  <a:gd name="T30" fmla="*/ 1 w 343"/>
                  <a:gd name="T31" fmla="*/ 1 h 166"/>
                  <a:gd name="T32" fmla="*/ 0 w 343"/>
                  <a:gd name="T33" fmla="*/ 1 h 166"/>
                  <a:gd name="T34" fmla="*/ 0 w 343"/>
                  <a:gd name="T35" fmla="*/ 1 h 166"/>
                  <a:gd name="T36" fmla="*/ 1 w 343"/>
                  <a:gd name="T37" fmla="*/ 1 h 166"/>
                  <a:gd name="T38" fmla="*/ 1 w 343"/>
                  <a:gd name="T39" fmla="*/ 1 h 166"/>
                  <a:gd name="T40" fmla="*/ 1 w 343"/>
                  <a:gd name="T41" fmla="*/ 0 h 166"/>
                  <a:gd name="T42" fmla="*/ 1 w 343"/>
                  <a:gd name="T43" fmla="*/ 1 h 166"/>
                  <a:gd name="T44" fmla="*/ 1 w 343"/>
                  <a:gd name="T45" fmla="*/ 1 h 166"/>
                  <a:gd name="T46" fmla="*/ 1 w 343"/>
                  <a:gd name="T47" fmla="*/ 1 h 166"/>
                  <a:gd name="T48" fmla="*/ 1 w 343"/>
                  <a:gd name="T49" fmla="*/ 1 h 166"/>
                  <a:gd name="T50" fmla="*/ 1 w 343"/>
                  <a:gd name="T51" fmla="*/ 1 h 166"/>
                  <a:gd name="T52" fmla="*/ 1 w 343"/>
                  <a:gd name="T53" fmla="*/ 1 h 166"/>
                  <a:gd name="T54" fmla="*/ 1 w 343"/>
                  <a:gd name="T55" fmla="*/ 1 h 166"/>
                  <a:gd name="T56" fmla="*/ 1 w 343"/>
                  <a:gd name="T57" fmla="*/ 1 h 166"/>
                  <a:gd name="T58" fmla="*/ 1 w 343"/>
                  <a:gd name="T59" fmla="*/ 1 h 166"/>
                  <a:gd name="T60" fmla="*/ 1 w 343"/>
                  <a:gd name="T61" fmla="*/ 1 h 166"/>
                  <a:gd name="T62" fmla="*/ 1 w 343"/>
                  <a:gd name="T63" fmla="*/ 1 h 166"/>
                  <a:gd name="T64" fmla="*/ 1 w 343"/>
                  <a:gd name="T65" fmla="*/ 1 h 166"/>
                  <a:gd name="T66" fmla="*/ 1 w 343"/>
                  <a:gd name="T67" fmla="*/ 1 h 166"/>
                  <a:gd name="T68" fmla="*/ 1 w 343"/>
                  <a:gd name="T69" fmla="*/ 1 h 166"/>
                  <a:gd name="T70" fmla="*/ 1 w 343"/>
                  <a:gd name="T71" fmla="*/ 1 h 166"/>
                  <a:gd name="T72" fmla="*/ 1 w 343"/>
                  <a:gd name="T73" fmla="*/ 1 h 166"/>
                  <a:gd name="T74" fmla="*/ 1 w 343"/>
                  <a:gd name="T75" fmla="*/ 1 h 166"/>
                  <a:gd name="T76" fmla="*/ 1 w 343"/>
                  <a:gd name="T77" fmla="*/ 1 h 166"/>
                  <a:gd name="T78" fmla="*/ 1 w 343"/>
                  <a:gd name="T79" fmla="*/ 1 h 166"/>
                  <a:gd name="T80" fmla="*/ 1 w 343"/>
                  <a:gd name="T81" fmla="*/ 1 h 166"/>
                  <a:gd name="T82" fmla="*/ 1 w 343"/>
                  <a:gd name="T83" fmla="*/ 1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3"/>
                  <a:gd name="T127" fmla="*/ 0 h 166"/>
                  <a:gd name="T128" fmla="*/ 343 w 343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3" h="166">
                    <a:moveTo>
                      <a:pt x="340" y="166"/>
                    </a:moveTo>
                    <a:lnTo>
                      <a:pt x="321" y="151"/>
                    </a:lnTo>
                    <a:lnTo>
                      <a:pt x="303" y="136"/>
                    </a:lnTo>
                    <a:lnTo>
                      <a:pt x="283" y="121"/>
                    </a:lnTo>
                    <a:lnTo>
                      <a:pt x="264" y="108"/>
                    </a:lnTo>
                    <a:lnTo>
                      <a:pt x="244" y="96"/>
                    </a:lnTo>
                    <a:lnTo>
                      <a:pt x="224" y="84"/>
                    </a:lnTo>
                    <a:lnTo>
                      <a:pt x="202" y="72"/>
                    </a:lnTo>
                    <a:lnTo>
                      <a:pt x="182" y="62"/>
                    </a:lnTo>
                    <a:lnTo>
                      <a:pt x="160" y="52"/>
                    </a:lnTo>
                    <a:lnTo>
                      <a:pt x="138" y="44"/>
                    </a:lnTo>
                    <a:lnTo>
                      <a:pt x="116" y="35"/>
                    </a:lnTo>
                    <a:lnTo>
                      <a:pt x="93" y="29"/>
                    </a:lnTo>
                    <a:lnTo>
                      <a:pt x="71" y="22"/>
                    </a:lnTo>
                    <a:lnTo>
                      <a:pt x="47" y="17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29" y="3"/>
                    </a:lnTo>
                    <a:lnTo>
                      <a:pt x="52" y="7"/>
                    </a:lnTo>
                    <a:lnTo>
                      <a:pt x="76" y="12"/>
                    </a:lnTo>
                    <a:lnTo>
                      <a:pt x="100" y="18"/>
                    </a:lnTo>
                    <a:lnTo>
                      <a:pt x="121" y="25"/>
                    </a:lnTo>
                    <a:lnTo>
                      <a:pt x="143" y="34"/>
                    </a:lnTo>
                    <a:lnTo>
                      <a:pt x="167" y="44"/>
                    </a:lnTo>
                    <a:lnTo>
                      <a:pt x="187" y="52"/>
                    </a:lnTo>
                    <a:lnTo>
                      <a:pt x="209" y="64"/>
                    </a:lnTo>
                    <a:lnTo>
                      <a:pt x="229" y="76"/>
                    </a:lnTo>
                    <a:lnTo>
                      <a:pt x="249" y="87"/>
                    </a:lnTo>
                    <a:lnTo>
                      <a:pt x="269" y="101"/>
                    </a:lnTo>
                    <a:lnTo>
                      <a:pt x="289" y="116"/>
                    </a:lnTo>
                    <a:lnTo>
                      <a:pt x="308" y="129"/>
                    </a:lnTo>
                    <a:lnTo>
                      <a:pt x="326" y="145"/>
                    </a:lnTo>
                    <a:lnTo>
                      <a:pt x="343" y="161"/>
                    </a:lnTo>
                    <a:lnTo>
                      <a:pt x="343" y="163"/>
                    </a:lnTo>
                    <a:lnTo>
                      <a:pt x="342" y="166"/>
                    </a:lnTo>
                    <a:lnTo>
                      <a:pt x="34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26"/>
              <p:cNvSpPr>
                <a:spLocks/>
              </p:cNvSpPr>
              <p:nvPr/>
            </p:nvSpPr>
            <p:spPr bwMode="auto">
              <a:xfrm>
                <a:off x="1274" y="2769"/>
                <a:ext cx="20" cy="27"/>
              </a:xfrm>
              <a:custGeom>
                <a:avLst/>
                <a:gdLst>
                  <a:gd name="T0" fmla="*/ 0 w 41"/>
                  <a:gd name="T1" fmla="*/ 0 h 54"/>
                  <a:gd name="T2" fmla="*/ 0 w 41"/>
                  <a:gd name="T3" fmla="*/ 1 h 54"/>
                  <a:gd name="T4" fmla="*/ 0 w 41"/>
                  <a:gd name="T5" fmla="*/ 1 h 54"/>
                  <a:gd name="T6" fmla="*/ 0 w 41"/>
                  <a:gd name="T7" fmla="*/ 1 h 54"/>
                  <a:gd name="T8" fmla="*/ 0 w 41"/>
                  <a:gd name="T9" fmla="*/ 1 h 54"/>
                  <a:gd name="T10" fmla="*/ 0 w 41"/>
                  <a:gd name="T11" fmla="*/ 1 h 54"/>
                  <a:gd name="T12" fmla="*/ 0 w 41"/>
                  <a:gd name="T13" fmla="*/ 1 h 54"/>
                  <a:gd name="T14" fmla="*/ 0 w 41"/>
                  <a:gd name="T15" fmla="*/ 1 h 54"/>
                  <a:gd name="T16" fmla="*/ 0 w 41"/>
                  <a:gd name="T17" fmla="*/ 1 h 54"/>
                  <a:gd name="T18" fmla="*/ 0 w 41"/>
                  <a:gd name="T19" fmla="*/ 1 h 54"/>
                  <a:gd name="T20" fmla="*/ 0 w 41"/>
                  <a:gd name="T21" fmla="*/ 1 h 54"/>
                  <a:gd name="T22" fmla="*/ 0 w 41"/>
                  <a:gd name="T23" fmla="*/ 1 h 54"/>
                  <a:gd name="T24" fmla="*/ 0 w 41"/>
                  <a:gd name="T25" fmla="*/ 1 h 54"/>
                  <a:gd name="T26" fmla="*/ 0 w 41"/>
                  <a:gd name="T27" fmla="*/ 1 h 54"/>
                  <a:gd name="T28" fmla="*/ 0 w 41"/>
                  <a:gd name="T29" fmla="*/ 1 h 54"/>
                  <a:gd name="T30" fmla="*/ 0 w 41"/>
                  <a:gd name="T31" fmla="*/ 1 h 54"/>
                  <a:gd name="T32" fmla="*/ 0 w 41"/>
                  <a:gd name="T33" fmla="*/ 1 h 54"/>
                  <a:gd name="T34" fmla="*/ 0 w 41"/>
                  <a:gd name="T35" fmla="*/ 1 h 54"/>
                  <a:gd name="T36" fmla="*/ 0 w 41"/>
                  <a:gd name="T37" fmla="*/ 1 h 54"/>
                  <a:gd name="T38" fmla="*/ 0 w 41"/>
                  <a:gd name="T39" fmla="*/ 1 h 54"/>
                  <a:gd name="T40" fmla="*/ 0 w 41"/>
                  <a:gd name="T41" fmla="*/ 1 h 54"/>
                  <a:gd name="T42" fmla="*/ 0 w 41"/>
                  <a:gd name="T43" fmla="*/ 1 h 54"/>
                  <a:gd name="T44" fmla="*/ 0 w 41"/>
                  <a:gd name="T45" fmla="*/ 1 h 54"/>
                  <a:gd name="T46" fmla="*/ 0 w 41"/>
                  <a:gd name="T47" fmla="*/ 0 h 54"/>
                  <a:gd name="T48" fmla="*/ 0 w 41"/>
                  <a:gd name="T49" fmla="*/ 0 h 54"/>
                  <a:gd name="T50" fmla="*/ 0 w 41"/>
                  <a:gd name="T51" fmla="*/ 0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1"/>
                  <a:gd name="T79" fmla="*/ 0 h 54"/>
                  <a:gd name="T80" fmla="*/ 41 w 41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1" h="54">
                    <a:moveTo>
                      <a:pt x="39" y="0"/>
                    </a:moveTo>
                    <a:lnTo>
                      <a:pt x="41" y="9"/>
                    </a:lnTo>
                    <a:lnTo>
                      <a:pt x="41" y="19"/>
                    </a:lnTo>
                    <a:lnTo>
                      <a:pt x="39" y="29"/>
                    </a:lnTo>
                    <a:lnTo>
                      <a:pt x="34" y="37"/>
                    </a:lnTo>
                    <a:lnTo>
                      <a:pt x="27" y="44"/>
                    </a:lnTo>
                    <a:lnTo>
                      <a:pt x="19" y="49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7"/>
                    </a:lnTo>
                    <a:lnTo>
                      <a:pt x="12" y="46"/>
                    </a:lnTo>
                    <a:lnTo>
                      <a:pt x="19" y="42"/>
                    </a:lnTo>
                    <a:lnTo>
                      <a:pt x="24" y="39"/>
                    </a:lnTo>
                    <a:lnTo>
                      <a:pt x="29" y="36"/>
                    </a:lnTo>
                    <a:lnTo>
                      <a:pt x="32" y="29"/>
                    </a:lnTo>
                    <a:lnTo>
                      <a:pt x="34" y="22"/>
                    </a:lnTo>
                    <a:lnTo>
                      <a:pt x="34" y="14"/>
                    </a:lnTo>
                    <a:lnTo>
                      <a:pt x="32" y="7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7"/>
              <p:cNvSpPr>
                <a:spLocks/>
              </p:cNvSpPr>
              <p:nvPr/>
            </p:nvSpPr>
            <p:spPr bwMode="auto">
              <a:xfrm>
                <a:off x="758" y="2963"/>
                <a:ext cx="23" cy="20"/>
              </a:xfrm>
              <a:custGeom>
                <a:avLst/>
                <a:gdLst>
                  <a:gd name="T0" fmla="*/ 0 w 47"/>
                  <a:gd name="T1" fmla="*/ 1 h 38"/>
                  <a:gd name="T2" fmla="*/ 0 w 47"/>
                  <a:gd name="T3" fmla="*/ 1 h 38"/>
                  <a:gd name="T4" fmla="*/ 0 w 47"/>
                  <a:gd name="T5" fmla="*/ 1 h 38"/>
                  <a:gd name="T6" fmla="*/ 0 w 47"/>
                  <a:gd name="T7" fmla="*/ 1 h 38"/>
                  <a:gd name="T8" fmla="*/ 0 w 47"/>
                  <a:gd name="T9" fmla="*/ 1 h 38"/>
                  <a:gd name="T10" fmla="*/ 0 w 47"/>
                  <a:gd name="T11" fmla="*/ 1 h 38"/>
                  <a:gd name="T12" fmla="*/ 0 w 47"/>
                  <a:gd name="T13" fmla="*/ 1 h 38"/>
                  <a:gd name="T14" fmla="*/ 0 w 47"/>
                  <a:gd name="T15" fmla="*/ 1 h 38"/>
                  <a:gd name="T16" fmla="*/ 0 w 47"/>
                  <a:gd name="T17" fmla="*/ 1 h 38"/>
                  <a:gd name="T18" fmla="*/ 0 w 47"/>
                  <a:gd name="T19" fmla="*/ 1 h 38"/>
                  <a:gd name="T20" fmla="*/ 0 w 47"/>
                  <a:gd name="T21" fmla="*/ 1 h 38"/>
                  <a:gd name="T22" fmla="*/ 0 w 47"/>
                  <a:gd name="T23" fmla="*/ 1 h 38"/>
                  <a:gd name="T24" fmla="*/ 0 w 47"/>
                  <a:gd name="T25" fmla="*/ 0 h 38"/>
                  <a:gd name="T26" fmla="*/ 0 w 47"/>
                  <a:gd name="T27" fmla="*/ 1 h 38"/>
                  <a:gd name="T28" fmla="*/ 0 w 47"/>
                  <a:gd name="T29" fmla="*/ 1 h 38"/>
                  <a:gd name="T30" fmla="*/ 0 w 47"/>
                  <a:gd name="T31" fmla="*/ 1 h 38"/>
                  <a:gd name="T32" fmla="*/ 0 w 47"/>
                  <a:gd name="T33" fmla="*/ 1 h 38"/>
                  <a:gd name="T34" fmla="*/ 0 w 47"/>
                  <a:gd name="T35" fmla="*/ 1 h 38"/>
                  <a:gd name="T36" fmla="*/ 0 w 47"/>
                  <a:gd name="T37" fmla="*/ 1 h 38"/>
                  <a:gd name="T38" fmla="*/ 0 w 47"/>
                  <a:gd name="T39" fmla="*/ 1 h 38"/>
                  <a:gd name="T40" fmla="*/ 0 w 47"/>
                  <a:gd name="T41" fmla="*/ 1 h 38"/>
                  <a:gd name="T42" fmla="*/ 0 w 47"/>
                  <a:gd name="T43" fmla="*/ 1 h 38"/>
                  <a:gd name="T44" fmla="*/ 0 w 47"/>
                  <a:gd name="T45" fmla="*/ 1 h 38"/>
                  <a:gd name="T46" fmla="*/ 0 w 47"/>
                  <a:gd name="T47" fmla="*/ 1 h 38"/>
                  <a:gd name="T48" fmla="*/ 0 w 47"/>
                  <a:gd name="T49" fmla="*/ 1 h 38"/>
                  <a:gd name="T50" fmla="*/ 0 w 47"/>
                  <a:gd name="T51" fmla="*/ 1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38"/>
                  <a:gd name="T80" fmla="*/ 47 w 47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38">
                    <a:moveTo>
                      <a:pt x="39" y="38"/>
                    </a:moveTo>
                    <a:lnTo>
                      <a:pt x="32" y="37"/>
                    </a:lnTo>
                    <a:lnTo>
                      <a:pt x="27" y="35"/>
                    </a:lnTo>
                    <a:lnTo>
                      <a:pt x="20" y="32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5" y="20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5" y="8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39" y="25"/>
                    </a:lnTo>
                    <a:lnTo>
                      <a:pt x="45" y="28"/>
                    </a:lnTo>
                    <a:lnTo>
                      <a:pt x="47" y="30"/>
                    </a:lnTo>
                    <a:lnTo>
                      <a:pt x="45" y="33"/>
                    </a:lnTo>
                    <a:lnTo>
                      <a:pt x="42" y="37"/>
                    </a:lnTo>
                    <a:lnTo>
                      <a:pt x="3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8"/>
              <p:cNvSpPr>
                <a:spLocks/>
              </p:cNvSpPr>
              <p:nvPr/>
            </p:nvSpPr>
            <p:spPr bwMode="auto">
              <a:xfrm>
                <a:off x="1273" y="2778"/>
                <a:ext cx="30" cy="31"/>
              </a:xfrm>
              <a:custGeom>
                <a:avLst/>
                <a:gdLst>
                  <a:gd name="T0" fmla="*/ 1 w 60"/>
                  <a:gd name="T1" fmla="*/ 0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0 h 60"/>
                  <a:gd name="T56" fmla="*/ 1 w 60"/>
                  <a:gd name="T57" fmla="*/ 0 h 60"/>
                  <a:gd name="T58" fmla="*/ 1 w 60"/>
                  <a:gd name="T59" fmla="*/ 0 h 6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60"/>
                  <a:gd name="T92" fmla="*/ 60 w 60"/>
                  <a:gd name="T93" fmla="*/ 60 h 6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60">
                    <a:moveTo>
                      <a:pt x="55" y="0"/>
                    </a:moveTo>
                    <a:lnTo>
                      <a:pt x="58" y="13"/>
                    </a:lnTo>
                    <a:lnTo>
                      <a:pt x="60" y="27"/>
                    </a:lnTo>
                    <a:lnTo>
                      <a:pt x="57" y="38"/>
                    </a:lnTo>
                    <a:lnTo>
                      <a:pt x="48" y="50"/>
                    </a:lnTo>
                    <a:lnTo>
                      <a:pt x="45" y="54"/>
                    </a:lnTo>
                    <a:lnTo>
                      <a:pt x="40" y="57"/>
                    </a:lnTo>
                    <a:lnTo>
                      <a:pt x="35" y="59"/>
                    </a:lnTo>
                    <a:lnTo>
                      <a:pt x="30" y="60"/>
                    </a:lnTo>
                    <a:lnTo>
                      <a:pt x="23" y="60"/>
                    </a:lnTo>
                    <a:lnTo>
                      <a:pt x="13" y="59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5" y="42"/>
                    </a:lnTo>
                    <a:lnTo>
                      <a:pt x="8" y="40"/>
                    </a:lnTo>
                    <a:lnTo>
                      <a:pt x="16" y="43"/>
                    </a:lnTo>
                    <a:lnTo>
                      <a:pt x="26" y="47"/>
                    </a:lnTo>
                    <a:lnTo>
                      <a:pt x="35" y="48"/>
                    </a:lnTo>
                    <a:lnTo>
                      <a:pt x="45" y="47"/>
                    </a:lnTo>
                    <a:lnTo>
                      <a:pt x="50" y="40"/>
                    </a:lnTo>
                    <a:lnTo>
                      <a:pt x="52" y="28"/>
                    </a:lnTo>
                    <a:lnTo>
                      <a:pt x="50" y="1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29"/>
              <p:cNvSpPr>
                <a:spLocks/>
              </p:cNvSpPr>
              <p:nvPr/>
            </p:nvSpPr>
            <p:spPr bwMode="auto">
              <a:xfrm>
                <a:off x="893" y="2945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1 h 30"/>
                  <a:gd name="T4" fmla="*/ 1 w 64"/>
                  <a:gd name="T5" fmla="*/ 1 h 30"/>
                  <a:gd name="T6" fmla="*/ 1 w 64"/>
                  <a:gd name="T7" fmla="*/ 1 h 30"/>
                  <a:gd name="T8" fmla="*/ 1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0 w 64"/>
                  <a:gd name="T17" fmla="*/ 1 h 30"/>
                  <a:gd name="T18" fmla="*/ 0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0 h 30"/>
                  <a:gd name="T26" fmla="*/ 1 w 64"/>
                  <a:gd name="T27" fmla="*/ 0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1 w 64"/>
                  <a:gd name="T35" fmla="*/ 1 h 30"/>
                  <a:gd name="T36" fmla="*/ 1 w 64"/>
                  <a:gd name="T37" fmla="*/ 1 h 30"/>
                  <a:gd name="T38" fmla="*/ 1 w 64"/>
                  <a:gd name="T39" fmla="*/ 1 h 30"/>
                  <a:gd name="T40" fmla="*/ 1 w 64"/>
                  <a:gd name="T41" fmla="*/ 1 h 30"/>
                  <a:gd name="T42" fmla="*/ 1 w 64"/>
                  <a:gd name="T43" fmla="*/ 1 h 30"/>
                  <a:gd name="T44" fmla="*/ 1 w 64"/>
                  <a:gd name="T45" fmla="*/ 1 h 30"/>
                  <a:gd name="T46" fmla="*/ 1 w 64"/>
                  <a:gd name="T47" fmla="*/ 1 h 30"/>
                  <a:gd name="T48" fmla="*/ 1 w 64"/>
                  <a:gd name="T49" fmla="*/ 1 h 30"/>
                  <a:gd name="T50" fmla="*/ 1 w 64"/>
                  <a:gd name="T51" fmla="*/ 1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30"/>
                  <a:gd name="T80" fmla="*/ 64 w 64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30">
                    <a:moveTo>
                      <a:pt x="52" y="30"/>
                    </a:moveTo>
                    <a:lnTo>
                      <a:pt x="45" y="30"/>
                    </a:lnTo>
                    <a:lnTo>
                      <a:pt x="37" y="28"/>
                    </a:lnTo>
                    <a:lnTo>
                      <a:pt x="30" y="26"/>
                    </a:lnTo>
                    <a:lnTo>
                      <a:pt x="22" y="25"/>
                    </a:lnTo>
                    <a:lnTo>
                      <a:pt x="17" y="23"/>
                    </a:lnTo>
                    <a:lnTo>
                      <a:pt x="10" y="21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28" y="5"/>
                    </a:lnTo>
                    <a:lnTo>
                      <a:pt x="35" y="8"/>
                    </a:lnTo>
                    <a:lnTo>
                      <a:pt x="42" y="10"/>
                    </a:lnTo>
                    <a:lnTo>
                      <a:pt x="48" y="11"/>
                    </a:lnTo>
                    <a:lnTo>
                      <a:pt x="55" y="13"/>
                    </a:lnTo>
                    <a:lnTo>
                      <a:pt x="62" y="15"/>
                    </a:lnTo>
                    <a:lnTo>
                      <a:pt x="64" y="16"/>
                    </a:lnTo>
                    <a:lnTo>
                      <a:pt x="60" y="21"/>
                    </a:lnTo>
                    <a:lnTo>
                      <a:pt x="57" y="26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30"/>
              <p:cNvSpPr>
                <a:spLocks/>
              </p:cNvSpPr>
              <p:nvPr/>
            </p:nvSpPr>
            <p:spPr bwMode="auto">
              <a:xfrm>
                <a:off x="758" y="2982"/>
                <a:ext cx="32" cy="23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w 66"/>
                  <a:gd name="T9" fmla="*/ 0 h 47"/>
                  <a:gd name="T10" fmla="*/ 0 w 66"/>
                  <a:gd name="T11" fmla="*/ 0 h 47"/>
                  <a:gd name="T12" fmla="*/ 0 w 66"/>
                  <a:gd name="T13" fmla="*/ 0 h 47"/>
                  <a:gd name="T14" fmla="*/ 0 w 66"/>
                  <a:gd name="T15" fmla="*/ 0 h 47"/>
                  <a:gd name="T16" fmla="*/ 0 w 66"/>
                  <a:gd name="T17" fmla="*/ 0 h 47"/>
                  <a:gd name="T18" fmla="*/ 0 w 66"/>
                  <a:gd name="T19" fmla="*/ 0 h 47"/>
                  <a:gd name="T20" fmla="*/ 0 w 66"/>
                  <a:gd name="T21" fmla="*/ 0 h 47"/>
                  <a:gd name="T22" fmla="*/ 0 w 66"/>
                  <a:gd name="T23" fmla="*/ 0 h 47"/>
                  <a:gd name="T24" fmla="*/ 0 w 66"/>
                  <a:gd name="T25" fmla="*/ 0 h 47"/>
                  <a:gd name="T26" fmla="*/ 0 w 66"/>
                  <a:gd name="T27" fmla="*/ 0 h 47"/>
                  <a:gd name="T28" fmla="*/ 0 w 66"/>
                  <a:gd name="T29" fmla="*/ 0 h 47"/>
                  <a:gd name="T30" fmla="*/ 0 w 66"/>
                  <a:gd name="T31" fmla="*/ 0 h 47"/>
                  <a:gd name="T32" fmla="*/ 0 w 66"/>
                  <a:gd name="T33" fmla="*/ 0 h 47"/>
                  <a:gd name="T34" fmla="*/ 0 w 66"/>
                  <a:gd name="T35" fmla="*/ 0 h 47"/>
                  <a:gd name="T36" fmla="*/ 0 w 66"/>
                  <a:gd name="T37" fmla="*/ 0 h 47"/>
                  <a:gd name="T38" fmla="*/ 0 w 66"/>
                  <a:gd name="T39" fmla="*/ 0 h 47"/>
                  <a:gd name="T40" fmla="*/ 0 w 66"/>
                  <a:gd name="T41" fmla="*/ 0 h 47"/>
                  <a:gd name="T42" fmla="*/ 0 w 66"/>
                  <a:gd name="T43" fmla="*/ 0 h 47"/>
                  <a:gd name="T44" fmla="*/ 0 w 66"/>
                  <a:gd name="T45" fmla="*/ 0 h 47"/>
                  <a:gd name="T46" fmla="*/ 0 w 66"/>
                  <a:gd name="T47" fmla="*/ 0 h 47"/>
                  <a:gd name="T48" fmla="*/ 0 w 66"/>
                  <a:gd name="T49" fmla="*/ 0 h 47"/>
                  <a:gd name="T50" fmla="*/ 0 w 66"/>
                  <a:gd name="T51" fmla="*/ 0 h 47"/>
                  <a:gd name="T52" fmla="*/ 0 w 66"/>
                  <a:gd name="T53" fmla="*/ 0 h 47"/>
                  <a:gd name="T54" fmla="*/ 0 w 66"/>
                  <a:gd name="T55" fmla="*/ 0 h 47"/>
                  <a:gd name="T56" fmla="*/ 0 w 66"/>
                  <a:gd name="T57" fmla="*/ 0 h 47"/>
                  <a:gd name="T58" fmla="*/ 0 w 66"/>
                  <a:gd name="T59" fmla="*/ 0 h 47"/>
                  <a:gd name="T60" fmla="*/ 0 w 66"/>
                  <a:gd name="T61" fmla="*/ 0 h 47"/>
                  <a:gd name="T62" fmla="*/ 0 w 66"/>
                  <a:gd name="T63" fmla="*/ 0 h 47"/>
                  <a:gd name="T64" fmla="*/ 0 w 66"/>
                  <a:gd name="T65" fmla="*/ 0 h 47"/>
                  <a:gd name="T66" fmla="*/ 0 w 66"/>
                  <a:gd name="T67" fmla="*/ 0 h 47"/>
                  <a:gd name="T68" fmla="*/ 0 w 66"/>
                  <a:gd name="T69" fmla="*/ 0 h 47"/>
                  <a:gd name="T70" fmla="*/ 0 w 66"/>
                  <a:gd name="T71" fmla="*/ 0 h 47"/>
                  <a:gd name="T72" fmla="*/ 0 w 66"/>
                  <a:gd name="T73" fmla="*/ 0 h 47"/>
                  <a:gd name="T74" fmla="*/ 0 w 66"/>
                  <a:gd name="T75" fmla="*/ 0 h 47"/>
                  <a:gd name="T76" fmla="*/ 0 w 66"/>
                  <a:gd name="T77" fmla="*/ 0 h 47"/>
                  <a:gd name="T78" fmla="*/ 0 w 66"/>
                  <a:gd name="T79" fmla="*/ 0 h 47"/>
                  <a:gd name="T80" fmla="*/ 0 w 66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"/>
                  <a:gd name="T124" fmla="*/ 0 h 47"/>
                  <a:gd name="T125" fmla="*/ 66 w 66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" h="47">
                    <a:moveTo>
                      <a:pt x="9" y="0"/>
                    </a:moveTo>
                    <a:lnTo>
                      <a:pt x="15" y="5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30" y="26"/>
                    </a:lnTo>
                    <a:lnTo>
                      <a:pt x="35" y="32"/>
                    </a:lnTo>
                    <a:lnTo>
                      <a:pt x="42" y="35"/>
                    </a:lnTo>
                    <a:lnTo>
                      <a:pt x="49" y="37"/>
                    </a:lnTo>
                    <a:lnTo>
                      <a:pt x="56" y="37"/>
                    </a:lnTo>
                    <a:lnTo>
                      <a:pt x="52" y="32"/>
                    </a:lnTo>
                    <a:lnTo>
                      <a:pt x="51" y="26"/>
                    </a:lnTo>
                    <a:lnTo>
                      <a:pt x="47" y="21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5" y="11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6" y="13"/>
                    </a:lnTo>
                    <a:lnTo>
                      <a:pt x="61" y="21"/>
                    </a:lnTo>
                    <a:lnTo>
                      <a:pt x="64" y="28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2" y="43"/>
                    </a:lnTo>
                    <a:lnTo>
                      <a:pt x="61" y="45"/>
                    </a:lnTo>
                    <a:lnTo>
                      <a:pt x="57" y="47"/>
                    </a:lnTo>
                    <a:lnTo>
                      <a:pt x="47" y="47"/>
                    </a:lnTo>
                    <a:lnTo>
                      <a:pt x="39" y="47"/>
                    </a:lnTo>
                    <a:lnTo>
                      <a:pt x="30" y="45"/>
                    </a:lnTo>
                    <a:lnTo>
                      <a:pt x="22" y="40"/>
                    </a:lnTo>
                    <a:lnTo>
                      <a:pt x="20" y="37"/>
                    </a:lnTo>
                    <a:lnTo>
                      <a:pt x="17" y="33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9" y="23"/>
                    </a:lnTo>
                    <a:lnTo>
                      <a:pt x="5" y="18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31"/>
              <p:cNvSpPr>
                <a:spLocks/>
              </p:cNvSpPr>
              <p:nvPr/>
            </p:nvSpPr>
            <p:spPr bwMode="auto">
              <a:xfrm>
                <a:off x="1011" y="2603"/>
                <a:ext cx="107" cy="89"/>
              </a:xfrm>
              <a:custGeom>
                <a:avLst/>
                <a:gdLst>
                  <a:gd name="T0" fmla="*/ 0 w 215"/>
                  <a:gd name="T1" fmla="*/ 0 h 179"/>
                  <a:gd name="T2" fmla="*/ 0 w 215"/>
                  <a:gd name="T3" fmla="*/ 0 h 179"/>
                  <a:gd name="T4" fmla="*/ 0 w 215"/>
                  <a:gd name="T5" fmla="*/ 0 h 179"/>
                  <a:gd name="T6" fmla="*/ 0 w 215"/>
                  <a:gd name="T7" fmla="*/ 0 h 179"/>
                  <a:gd name="T8" fmla="*/ 0 w 215"/>
                  <a:gd name="T9" fmla="*/ 0 h 179"/>
                  <a:gd name="T10" fmla="*/ 0 w 215"/>
                  <a:gd name="T11" fmla="*/ 0 h 179"/>
                  <a:gd name="T12" fmla="*/ 0 w 215"/>
                  <a:gd name="T13" fmla="*/ 0 h 179"/>
                  <a:gd name="T14" fmla="*/ 0 w 215"/>
                  <a:gd name="T15" fmla="*/ 0 h 179"/>
                  <a:gd name="T16" fmla="*/ 0 w 215"/>
                  <a:gd name="T17" fmla="*/ 0 h 179"/>
                  <a:gd name="T18" fmla="*/ 0 w 215"/>
                  <a:gd name="T19" fmla="*/ 0 h 179"/>
                  <a:gd name="T20" fmla="*/ 0 w 215"/>
                  <a:gd name="T21" fmla="*/ 0 h 179"/>
                  <a:gd name="T22" fmla="*/ 0 w 215"/>
                  <a:gd name="T23" fmla="*/ 0 h 179"/>
                  <a:gd name="T24" fmla="*/ 0 w 215"/>
                  <a:gd name="T25" fmla="*/ 0 h 179"/>
                  <a:gd name="T26" fmla="*/ 0 w 215"/>
                  <a:gd name="T27" fmla="*/ 0 h 179"/>
                  <a:gd name="T28" fmla="*/ 0 w 215"/>
                  <a:gd name="T29" fmla="*/ 0 h 179"/>
                  <a:gd name="T30" fmla="*/ 0 w 215"/>
                  <a:gd name="T31" fmla="*/ 0 h 179"/>
                  <a:gd name="T32" fmla="*/ 0 w 215"/>
                  <a:gd name="T33" fmla="*/ 0 h 179"/>
                  <a:gd name="T34" fmla="*/ 0 w 215"/>
                  <a:gd name="T35" fmla="*/ 0 h 179"/>
                  <a:gd name="T36" fmla="*/ 0 w 215"/>
                  <a:gd name="T37" fmla="*/ 0 h 179"/>
                  <a:gd name="T38" fmla="*/ 0 w 215"/>
                  <a:gd name="T39" fmla="*/ 0 h 179"/>
                  <a:gd name="T40" fmla="*/ 0 w 215"/>
                  <a:gd name="T41" fmla="*/ 0 h 179"/>
                  <a:gd name="T42" fmla="*/ 0 w 215"/>
                  <a:gd name="T43" fmla="*/ 0 h 179"/>
                  <a:gd name="T44" fmla="*/ 0 w 215"/>
                  <a:gd name="T45" fmla="*/ 0 h 179"/>
                  <a:gd name="T46" fmla="*/ 0 w 215"/>
                  <a:gd name="T47" fmla="*/ 0 h 179"/>
                  <a:gd name="T48" fmla="*/ 0 w 215"/>
                  <a:gd name="T49" fmla="*/ 0 h 179"/>
                  <a:gd name="T50" fmla="*/ 0 w 215"/>
                  <a:gd name="T51" fmla="*/ 0 h 179"/>
                  <a:gd name="T52" fmla="*/ 0 w 215"/>
                  <a:gd name="T53" fmla="*/ 0 h 179"/>
                  <a:gd name="T54" fmla="*/ 0 w 215"/>
                  <a:gd name="T55" fmla="*/ 0 h 179"/>
                  <a:gd name="T56" fmla="*/ 0 w 215"/>
                  <a:gd name="T57" fmla="*/ 0 h 179"/>
                  <a:gd name="T58" fmla="*/ 0 w 215"/>
                  <a:gd name="T59" fmla="*/ 0 h 179"/>
                  <a:gd name="T60" fmla="*/ 0 w 215"/>
                  <a:gd name="T61" fmla="*/ 0 h 179"/>
                  <a:gd name="T62" fmla="*/ 0 w 215"/>
                  <a:gd name="T63" fmla="*/ 0 h 179"/>
                  <a:gd name="T64" fmla="*/ 0 w 215"/>
                  <a:gd name="T65" fmla="*/ 0 h 179"/>
                  <a:gd name="T66" fmla="*/ 0 w 215"/>
                  <a:gd name="T67" fmla="*/ 0 h 179"/>
                  <a:gd name="T68" fmla="*/ 0 w 215"/>
                  <a:gd name="T69" fmla="*/ 0 h 179"/>
                  <a:gd name="T70" fmla="*/ 0 w 215"/>
                  <a:gd name="T71" fmla="*/ 0 h 179"/>
                  <a:gd name="T72" fmla="*/ 0 w 215"/>
                  <a:gd name="T73" fmla="*/ 0 h 179"/>
                  <a:gd name="T74" fmla="*/ 0 w 215"/>
                  <a:gd name="T75" fmla="*/ 0 h 179"/>
                  <a:gd name="T76" fmla="*/ 0 w 215"/>
                  <a:gd name="T77" fmla="*/ 0 h 179"/>
                  <a:gd name="T78" fmla="*/ 0 w 215"/>
                  <a:gd name="T79" fmla="*/ 0 h 179"/>
                  <a:gd name="T80" fmla="*/ 0 w 215"/>
                  <a:gd name="T81" fmla="*/ 0 h 179"/>
                  <a:gd name="T82" fmla="*/ 0 w 215"/>
                  <a:gd name="T83" fmla="*/ 0 h 179"/>
                  <a:gd name="T84" fmla="*/ 0 w 215"/>
                  <a:gd name="T85" fmla="*/ 0 h 179"/>
                  <a:gd name="T86" fmla="*/ 0 w 215"/>
                  <a:gd name="T87" fmla="*/ 0 h 179"/>
                  <a:gd name="T88" fmla="*/ 0 w 215"/>
                  <a:gd name="T89" fmla="*/ 0 h 179"/>
                  <a:gd name="T90" fmla="*/ 0 w 215"/>
                  <a:gd name="T91" fmla="*/ 0 h 179"/>
                  <a:gd name="T92" fmla="*/ 0 w 215"/>
                  <a:gd name="T93" fmla="*/ 0 h 179"/>
                  <a:gd name="T94" fmla="*/ 0 w 215"/>
                  <a:gd name="T95" fmla="*/ 0 h 179"/>
                  <a:gd name="T96" fmla="*/ 0 w 215"/>
                  <a:gd name="T97" fmla="*/ 0 h 179"/>
                  <a:gd name="T98" fmla="*/ 0 w 215"/>
                  <a:gd name="T99" fmla="*/ 0 h 179"/>
                  <a:gd name="T100" fmla="*/ 0 w 215"/>
                  <a:gd name="T101" fmla="*/ 0 h 179"/>
                  <a:gd name="T102" fmla="*/ 0 w 215"/>
                  <a:gd name="T103" fmla="*/ 0 h 179"/>
                  <a:gd name="T104" fmla="*/ 0 w 215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5"/>
                  <a:gd name="T160" fmla="*/ 0 h 179"/>
                  <a:gd name="T161" fmla="*/ 215 w 215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5" h="179">
                    <a:moveTo>
                      <a:pt x="153" y="135"/>
                    </a:moveTo>
                    <a:lnTo>
                      <a:pt x="155" y="133"/>
                    </a:lnTo>
                    <a:lnTo>
                      <a:pt x="158" y="131"/>
                    </a:lnTo>
                    <a:lnTo>
                      <a:pt x="168" y="140"/>
                    </a:lnTo>
                    <a:lnTo>
                      <a:pt x="187" y="162"/>
                    </a:lnTo>
                    <a:lnTo>
                      <a:pt x="188" y="160"/>
                    </a:lnTo>
                    <a:lnTo>
                      <a:pt x="195" y="153"/>
                    </a:lnTo>
                    <a:lnTo>
                      <a:pt x="203" y="147"/>
                    </a:lnTo>
                    <a:lnTo>
                      <a:pt x="210" y="137"/>
                    </a:lnTo>
                    <a:lnTo>
                      <a:pt x="215" y="126"/>
                    </a:lnTo>
                    <a:lnTo>
                      <a:pt x="215" y="116"/>
                    </a:lnTo>
                    <a:lnTo>
                      <a:pt x="210" y="108"/>
                    </a:lnTo>
                    <a:lnTo>
                      <a:pt x="197" y="101"/>
                    </a:lnTo>
                    <a:lnTo>
                      <a:pt x="197" y="100"/>
                    </a:lnTo>
                    <a:lnTo>
                      <a:pt x="198" y="94"/>
                    </a:lnTo>
                    <a:lnTo>
                      <a:pt x="198" y="88"/>
                    </a:lnTo>
                    <a:lnTo>
                      <a:pt x="197" y="81"/>
                    </a:lnTo>
                    <a:lnTo>
                      <a:pt x="192" y="73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53" y="54"/>
                    </a:lnTo>
                    <a:lnTo>
                      <a:pt x="150" y="52"/>
                    </a:lnTo>
                    <a:lnTo>
                      <a:pt x="141" y="46"/>
                    </a:lnTo>
                    <a:lnTo>
                      <a:pt x="130" y="36"/>
                    </a:lnTo>
                    <a:lnTo>
                      <a:pt x="114" y="26"/>
                    </a:lnTo>
                    <a:lnTo>
                      <a:pt x="99" y="15"/>
                    </a:lnTo>
                    <a:lnTo>
                      <a:pt x="84" y="7"/>
                    </a:lnTo>
                    <a:lnTo>
                      <a:pt x="71" y="2"/>
                    </a:lnTo>
                    <a:lnTo>
                      <a:pt x="62" y="0"/>
                    </a:lnTo>
                    <a:lnTo>
                      <a:pt x="47" y="12"/>
                    </a:lnTo>
                    <a:lnTo>
                      <a:pt x="32" y="34"/>
                    </a:lnTo>
                    <a:lnTo>
                      <a:pt x="22" y="64"/>
                    </a:lnTo>
                    <a:lnTo>
                      <a:pt x="19" y="96"/>
                    </a:lnTo>
                    <a:lnTo>
                      <a:pt x="19" y="128"/>
                    </a:lnTo>
                    <a:lnTo>
                      <a:pt x="12" y="153"/>
                    </a:lnTo>
                    <a:lnTo>
                      <a:pt x="3" y="172"/>
                    </a:lnTo>
                    <a:lnTo>
                      <a:pt x="0" y="179"/>
                    </a:lnTo>
                    <a:lnTo>
                      <a:pt x="2" y="175"/>
                    </a:lnTo>
                    <a:lnTo>
                      <a:pt x="5" y="168"/>
                    </a:lnTo>
                    <a:lnTo>
                      <a:pt x="10" y="158"/>
                    </a:lnTo>
                    <a:lnTo>
                      <a:pt x="19" y="145"/>
                    </a:lnTo>
                    <a:lnTo>
                      <a:pt x="29" y="133"/>
                    </a:lnTo>
                    <a:lnTo>
                      <a:pt x="39" y="125"/>
                    </a:lnTo>
                    <a:lnTo>
                      <a:pt x="51" y="118"/>
                    </a:lnTo>
                    <a:lnTo>
                      <a:pt x="62" y="116"/>
                    </a:lnTo>
                    <a:lnTo>
                      <a:pt x="64" y="115"/>
                    </a:lnTo>
                    <a:lnTo>
                      <a:pt x="71" y="113"/>
                    </a:lnTo>
                    <a:lnTo>
                      <a:pt x="81" y="111"/>
                    </a:lnTo>
                    <a:lnTo>
                      <a:pt x="93" y="110"/>
                    </a:lnTo>
                    <a:lnTo>
                      <a:pt x="106" y="110"/>
                    </a:lnTo>
                    <a:lnTo>
                      <a:pt x="121" y="113"/>
                    </a:lnTo>
                    <a:lnTo>
                      <a:pt x="138" y="121"/>
                    </a:lnTo>
                    <a:lnTo>
                      <a:pt x="153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32"/>
              <p:cNvSpPr>
                <a:spLocks/>
              </p:cNvSpPr>
              <p:nvPr/>
            </p:nvSpPr>
            <p:spPr bwMode="auto">
              <a:xfrm>
                <a:off x="759" y="2786"/>
                <a:ext cx="603" cy="303"/>
              </a:xfrm>
              <a:custGeom>
                <a:avLst/>
                <a:gdLst>
                  <a:gd name="T0" fmla="*/ 1 w 1206"/>
                  <a:gd name="T1" fmla="*/ 0 h 607"/>
                  <a:gd name="T2" fmla="*/ 1 w 1206"/>
                  <a:gd name="T3" fmla="*/ 0 h 607"/>
                  <a:gd name="T4" fmla="*/ 1 w 1206"/>
                  <a:gd name="T5" fmla="*/ 0 h 607"/>
                  <a:gd name="T6" fmla="*/ 1 w 1206"/>
                  <a:gd name="T7" fmla="*/ 0 h 607"/>
                  <a:gd name="T8" fmla="*/ 1 w 1206"/>
                  <a:gd name="T9" fmla="*/ 0 h 607"/>
                  <a:gd name="T10" fmla="*/ 1 w 1206"/>
                  <a:gd name="T11" fmla="*/ 0 h 607"/>
                  <a:gd name="T12" fmla="*/ 1 w 1206"/>
                  <a:gd name="T13" fmla="*/ 0 h 607"/>
                  <a:gd name="T14" fmla="*/ 1 w 1206"/>
                  <a:gd name="T15" fmla="*/ 0 h 607"/>
                  <a:gd name="T16" fmla="*/ 1 w 1206"/>
                  <a:gd name="T17" fmla="*/ 0 h 607"/>
                  <a:gd name="T18" fmla="*/ 1 w 1206"/>
                  <a:gd name="T19" fmla="*/ 0 h 607"/>
                  <a:gd name="T20" fmla="*/ 1 w 1206"/>
                  <a:gd name="T21" fmla="*/ 0 h 607"/>
                  <a:gd name="T22" fmla="*/ 1 w 1206"/>
                  <a:gd name="T23" fmla="*/ 0 h 607"/>
                  <a:gd name="T24" fmla="*/ 1 w 1206"/>
                  <a:gd name="T25" fmla="*/ 0 h 607"/>
                  <a:gd name="T26" fmla="*/ 1 w 1206"/>
                  <a:gd name="T27" fmla="*/ 0 h 607"/>
                  <a:gd name="T28" fmla="*/ 1 w 1206"/>
                  <a:gd name="T29" fmla="*/ 0 h 607"/>
                  <a:gd name="T30" fmla="*/ 1 w 1206"/>
                  <a:gd name="T31" fmla="*/ 0 h 607"/>
                  <a:gd name="T32" fmla="*/ 1 w 1206"/>
                  <a:gd name="T33" fmla="*/ 0 h 607"/>
                  <a:gd name="T34" fmla="*/ 1 w 1206"/>
                  <a:gd name="T35" fmla="*/ 0 h 607"/>
                  <a:gd name="T36" fmla="*/ 1 w 1206"/>
                  <a:gd name="T37" fmla="*/ 0 h 607"/>
                  <a:gd name="T38" fmla="*/ 1 w 1206"/>
                  <a:gd name="T39" fmla="*/ 0 h 607"/>
                  <a:gd name="T40" fmla="*/ 1 w 1206"/>
                  <a:gd name="T41" fmla="*/ 0 h 607"/>
                  <a:gd name="T42" fmla="*/ 1 w 1206"/>
                  <a:gd name="T43" fmla="*/ 0 h 607"/>
                  <a:gd name="T44" fmla="*/ 1 w 1206"/>
                  <a:gd name="T45" fmla="*/ 0 h 607"/>
                  <a:gd name="T46" fmla="*/ 1 w 1206"/>
                  <a:gd name="T47" fmla="*/ 0 h 607"/>
                  <a:gd name="T48" fmla="*/ 1 w 1206"/>
                  <a:gd name="T49" fmla="*/ 0 h 607"/>
                  <a:gd name="T50" fmla="*/ 1 w 1206"/>
                  <a:gd name="T51" fmla="*/ 0 h 607"/>
                  <a:gd name="T52" fmla="*/ 1 w 1206"/>
                  <a:gd name="T53" fmla="*/ 0 h 607"/>
                  <a:gd name="T54" fmla="*/ 1 w 1206"/>
                  <a:gd name="T55" fmla="*/ 0 h 607"/>
                  <a:gd name="T56" fmla="*/ 1 w 1206"/>
                  <a:gd name="T57" fmla="*/ 0 h 607"/>
                  <a:gd name="T58" fmla="*/ 1 w 1206"/>
                  <a:gd name="T59" fmla="*/ 0 h 607"/>
                  <a:gd name="T60" fmla="*/ 1 w 1206"/>
                  <a:gd name="T61" fmla="*/ 0 h 607"/>
                  <a:gd name="T62" fmla="*/ 1 w 1206"/>
                  <a:gd name="T63" fmla="*/ 0 h 607"/>
                  <a:gd name="T64" fmla="*/ 1 w 1206"/>
                  <a:gd name="T65" fmla="*/ 0 h 607"/>
                  <a:gd name="T66" fmla="*/ 1 w 1206"/>
                  <a:gd name="T67" fmla="*/ 0 h 607"/>
                  <a:gd name="T68" fmla="*/ 1 w 1206"/>
                  <a:gd name="T69" fmla="*/ 0 h 607"/>
                  <a:gd name="T70" fmla="*/ 1 w 1206"/>
                  <a:gd name="T71" fmla="*/ 0 h 607"/>
                  <a:gd name="T72" fmla="*/ 1 w 1206"/>
                  <a:gd name="T73" fmla="*/ 0 h 607"/>
                  <a:gd name="T74" fmla="*/ 1 w 1206"/>
                  <a:gd name="T75" fmla="*/ 0 h 607"/>
                  <a:gd name="T76" fmla="*/ 0 w 1206"/>
                  <a:gd name="T77" fmla="*/ 0 h 607"/>
                  <a:gd name="T78" fmla="*/ 1 w 1206"/>
                  <a:gd name="T79" fmla="*/ 0 h 607"/>
                  <a:gd name="T80" fmla="*/ 1 w 1206"/>
                  <a:gd name="T81" fmla="*/ 0 h 607"/>
                  <a:gd name="T82" fmla="*/ 1 w 1206"/>
                  <a:gd name="T83" fmla="*/ 0 h 607"/>
                  <a:gd name="T84" fmla="*/ 1 w 1206"/>
                  <a:gd name="T85" fmla="*/ 0 h 6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06"/>
                  <a:gd name="T130" fmla="*/ 0 h 607"/>
                  <a:gd name="T131" fmla="*/ 1206 w 1206"/>
                  <a:gd name="T132" fmla="*/ 607 h 6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06" h="607">
                    <a:moveTo>
                      <a:pt x="999" y="467"/>
                    </a:moveTo>
                    <a:lnTo>
                      <a:pt x="1196" y="99"/>
                    </a:lnTo>
                    <a:lnTo>
                      <a:pt x="1201" y="67"/>
                    </a:lnTo>
                    <a:lnTo>
                      <a:pt x="1206" y="35"/>
                    </a:lnTo>
                    <a:lnTo>
                      <a:pt x="1206" y="10"/>
                    </a:lnTo>
                    <a:lnTo>
                      <a:pt x="1196" y="0"/>
                    </a:lnTo>
                    <a:lnTo>
                      <a:pt x="1145" y="0"/>
                    </a:lnTo>
                    <a:lnTo>
                      <a:pt x="1096" y="3"/>
                    </a:lnTo>
                    <a:lnTo>
                      <a:pt x="1048" y="7"/>
                    </a:lnTo>
                    <a:lnTo>
                      <a:pt x="997" y="12"/>
                    </a:lnTo>
                    <a:lnTo>
                      <a:pt x="949" y="17"/>
                    </a:lnTo>
                    <a:lnTo>
                      <a:pt x="900" y="23"/>
                    </a:lnTo>
                    <a:lnTo>
                      <a:pt x="853" y="32"/>
                    </a:lnTo>
                    <a:lnTo>
                      <a:pt x="806" y="42"/>
                    </a:lnTo>
                    <a:lnTo>
                      <a:pt x="759" y="52"/>
                    </a:lnTo>
                    <a:lnTo>
                      <a:pt x="712" y="64"/>
                    </a:lnTo>
                    <a:lnTo>
                      <a:pt x="666" y="77"/>
                    </a:lnTo>
                    <a:lnTo>
                      <a:pt x="621" y="91"/>
                    </a:lnTo>
                    <a:lnTo>
                      <a:pt x="577" y="106"/>
                    </a:lnTo>
                    <a:lnTo>
                      <a:pt x="535" y="121"/>
                    </a:lnTo>
                    <a:lnTo>
                      <a:pt x="493" y="138"/>
                    </a:lnTo>
                    <a:lnTo>
                      <a:pt x="453" y="155"/>
                    </a:lnTo>
                    <a:lnTo>
                      <a:pt x="412" y="173"/>
                    </a:lnTo>
                    <a:lnTo>
                      <a:pt x="374" y="192"/>
                    </a:lnTo>
                    <a:lnTo>
                      <a:pt x="337" y="212"/>
                    </a:lnTo>
                    <a:lnTo>
                      <a:pt x="301" y="230"/>
                    </a:lnTo>
                    <a:lnTo>
                      <a:pt x="266" y="252"/>
                    </a:lnTo>
                    <a:lnTo>
                      <a:pt x="234" y="272"/>
                    </a:lnTo>
                    <a:lnTo>
                      <a:pt x="202" y="294"/>
                    </a:lnTo>
                    <a:lnTo>
                      <a:pt x="174" y="318"/>
                    </a:lnTo>
                    <a:lnTo>
                      <a:pt x="145" y="339"/>
                    </a:lnTo>
                    <a:lnTo>
                      <a:pt x="120" y="363"/>
                    </a:lnTo>
                    <a:lnTo>
                      <a:pt x="95" y="387"/>
                    </a:lnTo>
                    <a:lnTo>
                      <a:pt x="73" y="410"/>
                    </a:lnTo>
                    <a:lnTo>
                      <a:pt x="53" y="434"/>
                    </a:lnTo>
                    <a:lnTo>
                      <a:pt x="36" y="459"/>
                    </a:lnTo>
                    <a:lnTo>
                      <a:pt x="19" y="482"/>
                    </a:lnTo>
                    <a:lnTo>
                      <a:pt x="6" y="508"/>
                    </a:lnTo>
                    <a:lnTo>
                      <a:pt x="0" y="531"/>
                    </a:lnTo>
                    <a:lnTo>
                      <a:pt x="2" y="558"/>
                    </a:lnTo>
                    <a:lnTo>
                      <a:pt x="6" y="585"/>
                    </a:lnTo>
                    <a:lnTo>
                      <a:pt x="6" y="607"/>
                    </a:lnTo>
                    <a:lnTo>
                      <a:pt x="999" y="467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33"/>
              <p:cNvSpPr>
                <a:spLocks/>
              </p:cNvSpPr>
              <p:nvPr/>
            </p:nvSpPr>
            <p:spPr bwMode="auto">
              <a:xfrm>
                <a:off x="1322" y="2837"/>
                <a:ext cx="573" cy="378"/>
              </a:xfrm>
              <a:custGeom>
                <a:avLst/>
                <a:gdLst>
                  <a:gd name="T0" fmla="*/ 0 w 1147"/>
                  <a:gd name="T1" fmla="*/ 0 h 757"/>
                  <a:gd name="T2" fmla="*/ 0 w 1147"/>
                  <a:gd name="T3" fmla="*/ 0 h 757"/>
                  <a:gd name="T4" fmla="*/ 0 w 1147"/>
                  <a:gd name="T5" fmla="*/ 0 h 757"/>
                  <a:gd name="T6" fmla="*/ 0 w 1147"/>
                  <a:gd name="T7" fmla="*/ 0 h 757"/>
                  <a:gd name="T8" fmla="*/ 0 w 1147"/>
                  <a:gd name="T9" fmla="*/ 0 h 757"/>
                  <a:gd name="T10" fmla="*/ 0 w 1147"/>
                  <a:gd name="T11" fmla="*/ 0 h 757"/>
                  <a:gd name="T12" fmla="*/ 0 w 1147"/>
                  <a:gd name="T13" fmla="*/ 0 h 757"/>
                  <a:gd name="T14" fmla="*/ 0 w 1147"/>
                  <a:gd name="T15" fmla="*/ 0 h 757"/>
                  <a:gd name="T16" fmla="*/ 0 w 1147"/>
                  <a:gd name="T17" fmla="*/ 0 h 757"/>
                  <a:gd name="T18" fmla="*/ 0 w 1147"/>
                  <a:gd name="T19" fmla="*/ 0 h 757"/>
                  <a:gd name="T20" fmla="*/ 0 w 1147"/>
                  <a:gd name="T21" fmla="*/ 0 h 757"/>
                  <a:gd name="T22" fmla="*/ 0 w 1147"/>
                  <a:gd name="T23" fmla="*/ 0 h 757"/>
                  <a:gd name="T24" fmla="*/ 0 w 1147"/>
                  <a:gd name="T25" fmla="*/ 0 h 757"/>
                  <a:gd name="T26" fmla="*/ 0 w 1147"/>
                  <a:gd name="T27" fmla="*/ 0 h 757"/>
                  <a:gd name="T28" fmla="*/ 0 w 1147"/>
                  <a:gd name="T29" fmla="*/ 0 h 757"/>
                  <a:gd name="T30" fmla="*/ 0 w 1147"/>
                  <a:gd name="T31" fmla="*/ 0 h 757"/>
                  <a:gd name="T32" fmla="*/ 0 w 1147"/>
                  <a:gd name="T33" fmla="*/ 0 h 757"/>
                  <a:gd name="T34" fmla="*/ 0 w 1147"/>
                  <a:gd name="T35" fmla="*/ 0 h 757"/>
                  <a:gd name="T36" fmla="*/ 0 w 1147"/>
                  <a:gd name="T37" fmla="*/ 0 h 757"/>
                  <a:gd name="T38" fmla="*/ 0 w 1147"/>
                  <a:gd name="T39" fmla="*/ 0 h 757"/>
                  <a:gd name="T40" fmla="*/ 0 w 1147"/>
                  <a:gd name="T41" fmla="*/ 0 h 757"/>
                  <a:gd name="T42" fmla="*/ 0 w 1147"/>
                  <a:gd name="T43" fmla="*/ 0 h 757"/>
                  <a:gd name="T44" fmla="*/ 0 w 1147"/>
                  <a:gd name="T45" fmla="*/ 0 h 757"/>
                  <a:gd name="T46" fmla="*/ 0 w 1147"/>
                  <a:gd name="T47" fmla="*/ 0 h 757"/>
                  <a:gd name="T48" fmla="*/ 0 w 1147"/>
                  <a:gd name="T49" fmla="*/ 0 h 757"/>
                  <a:gd name="T50" fmla="*/ 0 w 1147"/>
                  <a:gd name="T51" fmla="*/ 0 h 757"/>
                  <a:gd name="T52" fmla="*/ 0 w 1147"/>
                  <a:gd name="T53" fmla="*/ 0 h 757"/>
                  <a:gd name="T54" fmla="*/ 0 w 1147"/>
                  <a:gd name="T55" fmla="*/ 0 h 757"/>
                  <a:gd name="T56" fmla="*/ 0 w 1147"/>
                  <a:gd name="T57" fmla="*/ 0 h 757"/>
                  <a:gd name="T58" fmla="*/ 0 w 1147"/>
                  <a:gd name="T59" fmla="*/ 0 h 757"/>
                  <a:gd name="T60" fmla="*/ 0 w 1147"/>
                  <a:gd name="T61" fmla="*/ 0 h 757"/>
                  <a:gd name="T62" fmla="*/ 0 w 1147"/>
                  <a:gd name="T63" fmla="*/ 0 h 757"/>
                  <a:gd name="T64" fmla="*/ 0 w 1147"/>
                  <a:gd name="T65" fmla="*/ 0 h 757"/>
                  <a:gd name="T66" fmla="*/ 0 w 1147"/>
                  <a:gd name="T67" fmla="*/ 0 h 757"/>
                  <a:gd name="T68" fmla="*/ 0 w 1147"/>
                  <a:gd name="T69" fmla="*/ 0 h 757"/>
                  <a:gd name="T70" fmla="*/ 0 w 1147"/>
                  <a:gd name="T71" fmla="*/ 0 h 757"/>
                  <a:gd name="T72" fmla="*/ 0 w 1147"/>
                  <a:gd name="T73" fmla="*/ 0 h 757"/>
                  <a:gd name="T74" fmla="*/ 0 w 1147"/>
                  <a:gd name="T75" fmla="*/ 0 h 757"/>
                  <a:gd name="T76" fmla="*/ 0 w 1147"/>
                  <a:gd name="T77" fmla="*/ 0 h 757"/>
                  <a:gd name="T78" fmla="*/ 0 w 1147"/>
                  <a:gd name="T79" fmla="*/ 0 h 757"/>
                  <a:gd name="T80" fmla="*/ 0 w 1147"/>
                  <a:gd name="T81" fmla="*/ 0 h 757"/>
                  <a:gd name="T82" fmla="*/ 0 w 1147"/>
                  <a:gd name="T83" fmla="*/ 0 h 757"/>
                  <a:gd name="T84" fmla="*/ 0 w 1147"/>
                  <a:gd name="T85" fmla="*/ 0 h 7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47"/>
                  <a:gd name="T130" fmla="*/ 0 h 757"/>
                  <a:gd name="T131" fmla="*/ 1147 w 1147"/>
                  <a:gd name="T132" fmla="*/ 757 h 7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47" h="757">
                    <a:moveTo>
                      <a:pt x="0" y="279"/>
                    </a:moveTo>
                    <a:lnTo>
                      <a:pt x="0" y="379"/>
                    </a:lnTo>
                    <a:lnTo>
                      <a:pt x="10" y="382"/>
                    </a:lnTo>
                    <a:lnTo>
                      <a:pt x="40" y="392"/>
                    </a:lnTo>
                    <a:lnTo>
                      <a:pt x="86" y="407"/>
                    </a:lnTo>
                    <a:lnTo>
                      <a:pt x="148" y="427"/>
                    </a:lnTo>
                    <a:lnTo>
                      <a:pt x="220" y="453"/>
                    </a:lnTo>
                    <a:lnTo>
                      <a:pt x="301" y="480"/>
                    </a:lnTo>
                    <a:lnTo>
                      <a:pt x="390" y="510"/>
                    </a:lnTo>
                    <a:lnTo>
                      <a:pt x="483" y="542"/>
                    </a:lnTo>
                    <a:lnTo>
                      <a:pt x="578" y="574"/>
                    </a:lnTo>
                    <a:lnTo>
                      <a:pt x="672" y="607"/>
                    </a:lnTo>
                    <a:lnTo>
                      <a:pt x="763" y="639"/>
                    </a:lnTo>
                    <a:lnTo>
                      <a:pt x="849" y="670"/>
                    </a:lnTo>
                    <a:lnTo>
                      <a:pt x="926" y="696"/>
                    </a:lnTo>
                    <a:lnTo>
                      <a:pt x="994" y="722"/>
                    </a:lnTo>
                    <a:lnTo>
                      <a:pt x="1047" y="742"/>
                    </a:lnTo>
                    <a:lnTo>
                      <a:pt x="1086" y="757"/>
                    </a:lnTo>
                    <a:lnTo>
                      <a:pt x="1099" y="735"/>
                    </a:lnTo>
                    <a:lnTo>
                      <a:pt x="1111" y="713"/>
                    </a:lnTo>
                    <a:lnTo>
                      <a:pt x="1121" y="691"/>
                    </a:lnTo>
                    <a:lnTo>
                      <a:pt x="1131" y="668"/>
                    </a:lnTo>
                    <a:lnTo>
                      <a:pt x="1138" y="644"/>
                    </a:lnTo>
                    <a:lnTo>
                      <a:pt x="1143" y="621"/>
                    </a:lnTo>
                    <a:lnTo>
                      <a:pt x="1145" y="597"/>
                    </a:lnTo>
                    <a:lnTo>
                      <a:pt x="1147" y="572"/>
                    </a:lnTo>
                    <a:lnTo>
                      <a:pt x="1141" y="518"/>
                    </a:lnTo>
                    <a:lnTo>
                      <a:pt x="1126" y="466"/>
                    </a:lnTo>
                    <a:lnTo>
                      <a:pt x="1103" y="414"/>
                    </a:lnTo>
                    <a:lnTo>
                      <a:pt x="1071" y="365"/>
                    </a:lnTo>
                    <a:lnTo>
                      <a:pt x="1031" y="318"/>
                    </a:lnTo>
                    <a:lnTo>
                      <a:pt x="982" y="274"/>
                    </a:lnTo>
                    <a:lnTo>
                      <a:pt x="926" y="232"/>
                    </a:lnTo>
                    <a:lnTo>
                      <a:pt x="864" y="192"/>
                    </a:lnTo>
                    <a:lnTo>
                      <a:pt x="795" y="155"/>
                    </a:lnTo>
                    <a:lnTo>
                      <a:pt x="720" y="123"/>
                    </a:lnTo>
                    <a:lnTo>
                      <a:pt x="639" y="93"/>
                    </a:lnTo>
                    <a:lnTo>
                      <a:pt x="553" y="66"/>
                    </a:lnTo>
                    <a:lnTo>
                      <a:pt x="462" y="42"/>
                    </a:lnTo>
                    <a:lnTo>
                      <a:pt x="368" y="24"/>
                    </a:lnTo>
                    <a:lnTo>
                      <a:pt x="269" y="10"/>
                    </a:lnTo>
                    <a:lnTo>
                      <a:pt x="166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34"/>
              <p:cNvSpPr>
                <a:spLocks/>
              </p:cNvSpPr>
              <p:nvPr/>
            </p:nvSpPr>
            <p:spPr bwMode="auto">
              <a:xfrm>
                <a:off x="759" y="3053"/>
                <a:ext cx="1074" cy="357"/>
              </a:xfrm>
              <a:custGeom>
                <a:avLst/>
                <a:gdLst>
                  <a:gd name="T0" fmla="*/ 1 w 2147"/>
                  <a:gd name="T1" fmla="*/ 0 h 715"/>
                  <a:gd name="T2" fmla="*/ 1 w 2147"/>
                  <a:gd name="T3" fmla="*/ 0 h 715"/>
                  <a:gd name="T4" fmla="*/ 0 w 2147"/>
                  <a:gd name="T5" fmla="*/ 0 h 715"/>
                  <a:gd name="T6" fmla="*/ 0 w 2147"/>
                  <a:gd name="T7" fmla="*/ 0 h 715"/>
                  <a:gd name="T8" fmla="*/ 1 w 2147"/>
                  <a:gd name="T9" fmla="*/ 0 h 715"/>
                  <a:gd name="T10" fmla="*/ 1 w 2147"/>
                  <a:gd name="T11" fmla="*/ 0 h 715"/>
                  <a:gd name="T12" fmla="*/ 1 w 2147"/>
                  <a:gd name="T13" fmla="*/ 0 h 715"/>
                  <a:gd name="T14" fmla="*/ 1 w 2147"/>
                  <a:gd name="T15" fmla="*/ 0 h 715"/>
                  <a:gd name="T16" fmla="*/ 1 w 2147"/>
                  <a:gd name="T17" fmla="*/ 0 h 715"/>
                  <a:gd name="T18" fmla="*/ 1 w 2147"/>
                  <a:gd name="T19" fmla="*/ 0 h 715"/>
                  <a:gd name="T20" fmla="*/ 1 w 2147"/>
                  <a:gd name="T21" fmla="*/ 0 h 715"/>
                  <a:gd name="T22" fmla="*/ 1 w 2147"/>
                  <a:gd name="T23" fmla="*/ 0 h 715"/>
                  <a:gd name="T24" fmla="*/ 1 w 2147"/>
                  <a:gd name="T25" fmla="*/ 0 h 715"/>
                  <a:gd name="T26" fmla="*/ 1 w 2147"/>
                  <a:gd name="T27" fmla="*/ 0 h 715"/>
                  <a:gd name="T28" fmla="*/ 1 w 2147"/>
                  <a:gd name="T29" fmla="*/ 0 h 715"/>
                  <a:gd name="T30" fmla="*/ 1 w 2147"/>
                  <a:gd name="T31" fmla="*/ 0 h 715"/>
                  <a:gd name="T32" fmla="*/ 1 w 2147"/>
                  <a:gd name="T33" fmla="*/ 0 h 715"/>
                  <a:gd name="T34" fmla="*/ 1 w 2147"/>
                  <a:gd name="T35" fmla="*/ 0 h 715"/>
                  <a:gd name="T36" fmla="*/ 1 w 2147"/>
                  <a:gd name="T37" fmla="*/ 0 h 715"/>
                  <a:gd name="T38" fmla="*/ 1 w 2147"/>
                  <a:gd name="T39" fmla="*/ 0 h 715"/>
                  <a:gd name="T40" fmla="*/ 1 w 2147"/>
                  <a:gd name="T41" fmla="*/ 0 h 715"/>
                  <a:gd name="T42" fmla="*/ 1 w 2147"/>
                  <a:gd name="T43" fmla="*/ 0 h 715"/>
                  <a:gd name="T44" fmla="*/ 1 w 2147"/>
                  <a:gd name="T45" fmla="*/ 0 h 715"/>
                  <a:gd name="T46" fmla="*/ 1 w 2147"/>
                  <a:gd name="T47" fmla="*/ 0 h 715"/>
                  <a:gd name="T48" fmla="*/ 1 w 2147"/>
                  <a:gd name="T49" fmla="*/ 0 h 715"/>
                  <a:gd name="T50" fmla="*/ 1 w 2147"/>
                  <a:gd name="T51" fmla="*/ 0 h 715"/>
                  <a:gd name="T52" fmla="*/ 1 w 2147"/>
                  <a:gd name="T53" fmla="*/ 0 h 715"/>
                  <a:gd name="T54" fmla="*/ 1 w 2147"/>
                  <a:gd name="T55" fmla="*/ 0 h 715"/>
                  <a:gd name="T56" fmla="*/ 1 w 2147"/>
                  <a:gd name="T57" fmla="*/ 0 h 715"/>
                  <a:gd name="T58" fmla="*/ 1 w 2147"/>
                  <a:gd name="T59" fmla="*/ 0 h 715"/>
                  <a:gd name="T60" fmla="*/ 1 w 2147"/>
                  <a:gd name="T61" fmla="*/ 0 h 715"/>
                  <a:gd name="T62" fmla="*/ 1 w 2147"/>
                  <a:gd name="T63" fmla="*/ 0 h 715"/>
                  <a:gd name="T64" fmla="*/ 1 w 2147"/>
                  <a:gd name="T65" fmla="*/ 0 h 715"/>
                  <a:gd name="T66" fmla="*/ 1 w 2147"/>
                  <a:gd name="T67" fmla="*/ 0 h 715"/>
                  <a:gd name="T68" fmla="*/ 1 w 2147"/>
                  <a:gd name="T69" fmla="*/ 0 h 715"/>
                  <a:gd name="T70" fmla="*/ 1 w 2147"/>
                  <a:gd name="T71" fmla="*/ 0 h 715"/>
                  <a:gd name="T72" fmla="*/ 1 w 2147"/>
                  <a:gd name="T73" fmla="*/ 0 h 715"/>
                  <a:gd name="T74" fmla="*/ 1 w 2147"/>
                  <a:gd name="T75" fmla="*/ 0 h 715"/>
                  <a:gd name="T76" fmla="*/ 1 w 2147"/>
                  <a:gd name="T77" fmla="*/ 0 h 715"/>
                  <a:gd name="T78" fmla="*/ 1 w 2147"/>
                  <a:gd name="T79" fmla="*/ 0 h 715"/>
                  <a:gd name="T80" fmla="*/ 1 w 2147"/>
                  <a:gd name="T81" fmla="*/ 0 h 715"/>
                  <a:gd name="T82" fmla="*/ 1 w 2147"/>
                  <a:gd name="T83" fmla="*/ 0 h 715"/>
                  <a:gd name="T84" fmla="*/ 1 w 2147"/>
                  <a:gd name="T85" fmla="*/ 0 h 715"/>
                  <a:gd name="T86" fmla="*/ 1 w 2147"/>
                  <a:gd name="T87" fmla="*/ 0 h 715"/>
                  <a:gd name="T88" fmla="*/ 1 w 2147"/>
                  <a:gd name="T89" fmla="*/ 0 h 715"/>
                  <a:gd name="T90" fmla="*/ 1 w 2147"/>
                  <a:gd name="T91" fmla="*/ 0 h 715"/>
                  <a:gd name="T92" fmla="*/ 1 w 2147"/>
                  <a:gd name="T93" fmla="*/ 0 h 715"/>
                  <a:gd name="T94" fmla="*/ 1 w 2147"/>
                  <a:gd name="T95" fmla="*/ 0 h 715"/>
                  <a:gd name="T96" fmla="*/ 1 w 2147"/>
                  <a:gd name="T97" fmla="*/ 0 h 715"/>
                  <a:gd name="T98" fmla="*/ 1 w 2147"/>
                  <a:gd name="T99" fmla="*/ 0 h 715"/>
                  <a:gd name="T100" fmla="*/ 1 w 2147"/>
                  <a:gd name="T101" fmla="*/ 0 h 715"/>
                  <a:gd name="T102" fmla="*/ 1 w 2147"/>
                  <a:gd name="T103" fmla="*/ 0 h 715"/>
                  <a:gd name="T104" fmla="*/ 1 w 2147"/>
                  <a:gd name="T105" fmla="*/ 0 h 7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47"/>
                  <a:gd name="T160" fmla="*/ 0 h 715"/>
                  <a:gd name="T161" fmla="*/ 2147 w 2147"/>
                  <a:gd name="T162" fmla="*/ 715 h 7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47" h="715">
                    <a:moveTo>
                      <a:pt x="2147" y="305"/>
                    </a:moveTo>
                    <a:lnTo>
                      <a:pt x="1048" y="0"/>
                    </a:lnTo>
                    <a:lnTo>
                      <a:pt x="0" y="79"/>
                    </a:lnTo>
                    <a:lnTo>
                      <a:pt x="0" y="177"/>
                    </a:lnTo>
                    <a:lnTo>
                      <a:pt x="6" y="206"/>
                    </a:lnTo>
                    <a:lnTo>
                      <a:pt x="12" y="232"/>
                    </a:lnTo>
                    <a:lnTo>
                      <a:pt x="22" y="259"/>
                    </a:lnTo>
                    <a:lnTo>
                      <a:pt x="36" y="286"/>
                    </a:lnTo>
                    <a:lnTo>
                      <a:pt x="49" y="313"/>
                    </a:lnTo>
                    <a:lnTo>
                      <a:pt x="68" y="338"/>
                    </a:lnTo>
                    <a:lnTo>
                      <a:pt x="86" y="364"/>
                    </a:lnTo>
                    <a:lnTo>
                      <a:pt x="108" y="389"/>
                    </a:lnTo>
                    <a:lnTo>
                      <a:pt x="133" y="412"/>
                    </a:lnTo>
                    <a:lnTo>
                      <a:pt x="158" y="436"/>
                    </a:lnTo>
                    <a:lnTo>
                      <a:pt x="187" y="458"/>
                    </a:lnTo>
                    <a:lnTo>
                      <a:pt x="217" y="480"/>
                    </a:lnTo>
                    <a:lnTo>
                      <a:pt x="249" y="500"/>
                    </a:lnTo>
                    <a:lnTo>
                      <a:pt x="283" y="520"/>
                    </a:lnTo>
                    <a:lnTo>
                      <a:pt x="318" y="540"/>
                    </a:lnTo>
                    <a:lnTo>
                      <a:pt x="355" y="559"/>
                    </a:lnTo>
                    <a:lnTo>
                      <a:pt x="394" y="577"/>
                    </a:lnTo>
                    <a:lnTo>
                      <a:pt x="434" y="594"/>
                    </a:lnTo>
                    <a:lnTo>
                      <a:pt x="478" y="609"/>
                    </a:lnTo>
                    <a:lnTo>
                      <a:pt x="520" y="624"/>
                    </a:lnTo>
                    <a:lnTo>
                      <a:pt x="565" y="638"/>
                    </a:lnTo>
                    <a:lnTo>
                      <a:pt x="612" y="651"/>
                    </a:lnTo>
                    <a:lnTo>
                      <a:pt x="659" y="663"/>
                    </a:lnTo>
                    <a:lnTo>
                      <a:pt x="708" y="673"/>
                    </a:lnTo>
                    <a:lnTo>
                      <a:pt x="759" y="683"/>
                    </a:lnTo>
                    <a:lnTo>
                      <a:pt x="809" y="691"/>
                    </a:lnTo>
                    <a:lnTo>
                      <a:pt x="861" y="698"/>
                    </a:lnTo>
                    <a:lnTo>
                      <a:pt x="915" y="705"/>
                    </a:lnTo>
                    <a:lnTo>
                      <a:pt x="969" y="708"/>
                    </a:lnTo>
                    <a:lnTo>
                      <a:pt x="1023" y="712"/>
                    </a:lnTo>
                    <a:lnTo>
                      <a:pt x="1080" y="715"/>
                    </a:lnTo>
                    <a:lnTo>
                      <a:pt x="1135" y="715"/>
                    </a:lnTo>
                    <a:lnTo>
                      <a:pt x="1218" y="713"/>
                    </a:lnTo>
                    <a:lnTo>
                      <a:pt x="1297" y="710"/>
                    </a:lnTo>
                    <a:lnTo>
                      <a:pt x="1376" y="702"/>
                    </a:lnTo>
                    <a:lnTo>
                      <a:pt x="1453" y="691"/>
                    </a:lnTo>
                    <a:lnTo>
                      <a:pt x="1527" y="680"/>
                    </a:lnTo>
                    <a:lnTo>
                      <a:pt x="1599" y="665"/>
                    </a:lnTo>
                    <a:lnTo>
                      <a:pt x="1668" y="648"/>
                    </a:lnTo>
                    <a:lnTo>
                      <a:pt x="1735" y="628"/>
                    </a:lnTo>
                    <a:lnTo>
                      <a:pt x="1799" y="606"/>
                    </a:lnTo>
                    <a:lnTo>
                      <a:pt x="1860" y="582"/>
                    </a:lnTo>
                    <a:lnTo>
                      <a:pt x="1919" y="557"/>
                    </a:lnTo>
                    <a:lnTo>
                      <a:pt x="1972" y="528"/>
                    </a:lnTo>
                    <a:lnTo>
                      <a:pt x="2021" y="500"/>
                    </a:lnTo>
                    <a:lnTo>
                      <a:pt x="2068" y="470"/>
                    </a:lnTo>
                    <a:lnTo>
                      <a:pt x="2110" y="436"/>
                    </a:lnTo>
                    <a:lnTo>
                      <a:pt x="2147" y="402"/>
                    </a:lnTo>
                    <a:lnTo>
                      <a:pt x="2147" y="305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35"/>
              <p:cNvSpPr>
                <a:spLocks/>
              </p:cNvSpPr>
              <p:nvPr/>
            </p:nvSpPr>
            <p:spPr bwMode="auto">
              <a:xfrm>
                <a:off x="762" y="2786"/>
                <a:ext cx="595" cy="254"/>
              </a:xfrm>
              <a:custGeom>
                <a:avLst/>
                <a:gdLst>
                  <a:gd name="T0" fmla="*/ 1 w 1190"/>
                  <a:gd name="T1" fmla="*/ 1 h 508"/>
                  <a:gd name="T2" fmla="*/ 1 w 1190"/>
                  <a:gd name="T3" fmla="*/ 0 h 508"/>
                  <a:gd name="T4" fmla="*/ 1 w 1190"/>
                  <a:gd name="T5" fmla="*/ 0 h 508"/>
                  <a:gd name="T6" fmla="*/ 1 w 1190"/>
                  <a:gd name="T7" fmla="*/ 0 h 508"/>
                  <a:gd name="T8" fmla="*/ 1 w 1190"/>
                  <a:gd name="T9" fmla="*/ 0 h 508"/>
                  <a:gd name="T10" fmla="*/ 1 w 1190"/>
                  <a:gd name="T11" fmla="*/ 0 h 508"/>
                  <a:gd name="T12" fmla="*/ 1 w 1190"/>
                  <a:gd name="T13" fmla="*/ 0 h 508"/>
                  <a:gd name="T14" fmla="*/ 1 w 1190"/>
                  <a:gd name="T15" fmla="*/ 0 h 508"/>
                  <a:gd name="T16" fmla="*/ 1 w 1190"/>
                  <a:gd name="T17" fmla="*/ 0 h 508"/>
                  <a:gd name="T18" fmla="*/ 1 w 1190"/>
                  <a:gd name="T19" fmla="*/ 0 h 508"/>
                  <a:gd name="T20" fmla="*/ 1 w 1190"/>
                  <a:gd name="T21" fmla="*/ 0 h 508"/>
                  <a:gd name="T22" fmla="*/ 1 w 1190"/>
                  <a:gd name="T23" fmla="*/ 1 h 508"/>
                  <a:gd name="T24" fmla="*/ 1 w 1190"/>
                  <a:gd name="T25" fmla="*/ 1 h 508"/>
                  <a:gd name="T26" fmla="*/ 1 w 1190"/>
                  <a:gd name="T27" fmla="*/ 1 h 508"/>
                  <a:gd name="T28" fmla="*/ 1 w 1190"/>
                  <a:gd name="T29" fmla="*/ 1 h 508"/>
                  <a:gd name="T30" fmla="*/ 1 w 1190"/>
                  <a:gd name="T31" fmla="*/ 1 h 508"/>
                  <a:gd name="T32" fmla="*/ 1 w 1190"/>
                  <a:gd name="T33" fmla="*/ 1 h 508"/>
                  <a:gd name="T34" fmla="*/ 1 w 1190"/>
                  <a:gd name="T35" fmla="*/ 1 h 508"/>
                  <a:gd name="T36" fmla="*/ 1 w 1190"/>
                  <a:gd name="T37" fmla="*/ 1 h 508"/>
                  <a:gd name="T38" fmla="*/ 1 w 1190"/>
                  <a:gd name="T39" fmla="*/ 1 h 508"/>
                  <a:gd name="T40" fmla="*/ 1 w 1190"/>
                  <a:gd name="T41" fmla="*/ 1 h 508"/>
                  <a:gd name="T42" fmla="*/ 1 w 1190"/>
                  <a:gd name="T43" fmla="*/ 1 h 508"/>
                  <a:gd name="T44" fmla="*/ 1 w 1190"/>
                  <a:gd name="T45" fmla="*/ 1 h 508"/>
                  <a:gd name="T46" fmla="*/ 1 w 1190"/>
                  <a:gd name="T47" fmla="*/ 1 h 508"/>
                  <a:gd name="T48" fmla="*/ 1 w 1190"/>
                  <a:gd name="T49" fmla="*/ 1 h 508"/>
                  <a:gd name="T50" fmla="*/ 1 w 1190"/>
                  <a:gd name="T51" fmla="*/ 1 h 508"/>
                  <a:gd name="T52" fmla="*/ 1 w 1190"/>
                  <a:gd name="T53" fmla="*/ 1 h 508"/>
                  <a:gd name="T54" fmla="*/ 1 w 1190"/>
                  <a:gd name="T55" fmla="*/ 1 h 508"/>
                  <a:gd name="T56" fmla="*/ 1 w 1190"/>
                  <a:gd name="T57" fmla="*/ 1 h 508"/>
                  <a:gd name="T58" fmla="*/ 1 w 1190"/>
                  <a:gd name="T59" fmla="*/ 1 h 508"/>
                  <a:gd name="T60" fmla="*/ 1 w 1190"/>
                  <a:gd name="T61" fmla="*/ 1 h 508"/>
                  <a:gd name="T62" fmla="*/ 1 w 1190"/>
                  <a:gd name="T63" fmla="*/ 1 h 508"/>
                  <a:gd name="T64" fmla="*/ 1 w 1190"/>
                  <a:gd name="T65" fmla="*/ 1 h 508"/>
                  <a:gd name="T66" fmla="*/ 1 w 1190"/>
                  <a:gd name="T67" fmla="*/ 1 h 508"/>
                  <a:gd name="T68" fmla="*/ 1 w 1190"/>
                  <a:gd name="T69" fmla="*/ 1 h 508"/>
                  <a:gd name="T70" fmla="*/ 1 w 1190"/>
                  <a:gd name="T71" fmla="*/ 1 h 508"/>
                  <a:gd name="T72" fmla="*/ 1 w 1190"/>
                  <a:gd name="T73" fmla="*/ 1 h 508"/>
                  <a:gd name="T74" fmla="*/ 1 w 1190"/>
                  <a:gd name="T75" fmla="*/ 1 h 508"/>
                  <a:gd name="T76" fmla="*/ 1 w 1190"/>
                  <a:gd name="T77" fmla="*/ 1 h 508"/>
                  <a:gd name="T78" fmla="*/ 1 w 1190"/>
                  <a:gd name="T79" fmla="*/ 1 h 508"/>
                  <a:gd name="T80" fmla="*/ 1 w 1190"/>
                  <a:gd name="T81" fmla="*/ 1 h 508"/>
                  <a:gd name="T82" fmla="*/ 0 w 1190"/>
                  <a:gd name="T83" fmla="*/ 1 h 508"/>
                  <a:gd name="T84" fmla="*/ 1 w 1190"/>
                  <a:gd name="T85" fmla="*/ 1 h 5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90"/>
                  <a:gd name="T130" fmla="*/ 0 h 508"/>
                  <a:gd name="T131" fmla="*/ 1190 w 1190"/>
                  <a:gd name="T132" fmla="*/ 508 h 50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90" h="508">
                    <a:moveTo>
                      <a:pt x="993" y="368"/>
                    </a:moveTo>
                    <a:lnTo>
                      <a:pt x="1190" y="0"/>
                    </a:lnTo>
                    <a:lnTo>
                      <a:pt x="1183" y="0"/>
                    </a:lnTo>
                    <a:lnTo>
                      <a:pt x="1175" y="0"/>
                    </a:lnTo>
                    <a:lnTo>
                      <a:pt x="1168" y="0"/>
                    </a:lnTo>
                    <a:lnTo>
                      <a:pt x="1159" y="0"/>
                    </a:lnTo>
                    <a:lnTo>
                      <a:pt x="1153" y="0"/>
                    </a:lnTo>
                    <a:lnTo>
                      <a:pt x="1144" y="0"/>
                    </a:lnTo>
                    <a:lnTo>
                      <a:pt x="1138" y="0"/>
                    </a:lnTo>
                    <a:lnTo>
                      <a:pt x="1129" y="0"/>
                    </a:lnTo>
                    <a:lnTo>
                      <a:pt x="1075" y="0"/>
                    </a:lnTo>
                    <a:lnTo>
                      <a:pt x="1022" y="3"/>
                    </a:lnTo>
                    <a:lnTo>
                      <a:pt x="968" y="5"/>
                    </a:lnTo>
                    <a:lnTo>
                      <a:pt x="916" y="10"/>
                    </a:lnTo>
                    <a:lnTo>
                      <a:pt x="865" y="15"/>
                    </a:lnTo>
                    <a:lnTo>
                      <a:pt x="813" y="22"/>
                    </a:lnTo>
                    <a:lnTo>
                      <a:pt x="764" y="30"/>
                    </a:lnTo>
                    <a:lnTo>
                      <a:pt x="716" y="39"/>
                    </a:lnTo>
                    <a:lnTo>
                      <a:pt x="669" y="49"/>
                    </a:lnTo>
                    <a:lnTo>
                      <a:pt x="621" y="60"/>
                    </a:lnTo>
                    <a:lnTo>
                      <a:pt x="576" y="72"/>
                    </a:lnTo>
                    <a:lnTo>
                      <a:pt x="532" y="86"/>
                    </a:lnTo>
                    <a:lnTo>
                      <a:pt x="490" y="99"/>
                    </a:lnTo>
                    <a:lnTo>
                      <a:pt x="448" y="114"/>
                    </a:lnTo>
                    <a:lnTo>
                      <a:pt x="408" y="129"/>
                    </a:lnTo>
                    <a:lnTo>
                      <a:pt x="371" y="146"/>
                    </a:lnTo>
                    <a:lnTo>
                      <a:pt x="334" y="165"/>
                    </a:lnTo>
                    <a:lnTo>
                      <a:pt x="297" y="183"/>
                    </a:lnTo>
                    <a:lnTo>
                      <a:pt x="263" y="202"/>
                    </a:lnTo>
                    <a:lnTo>
                      <a:pt x="231" y="222"/>
                    </a:lnTo>
                    <a:lnTo>
                      <a:pt x="201" y="242"/>
                    </a:lnTo>
                    <a:lnTo>
                      <a:pt x="173" y="264"/>
                    </a:lnTo>
                    <a:lnTo>
                      <a:pt x="146" y="286"/>
                    </a:lnTo>
                    <a:lnTo>
                      <a:pt x="122" y="308"/>
                    </a:lnTo>
                    <a:lnTo>
                      <a:pt x="99" y="331"/>
                    </a:lnTo>
                    <a:lnTo>
                      <a:pt x="79" y="355"/>
                    </a:lnTo>
                    <a:lnTo>
                      <a:pt x="60" y="378"/>
                    </a:lnTo>
                    <a:lnTo>
                      <a:pt x="43" y="403"/>
                    </a:lnTo>
                    <a:lnTo>
                      <a:pt x="28" y="429"/>
                    </a:lnTo>
                    <a:lnTo>
                      <a:pt x="16" y="455"/>
                    </a:lnTo>
                    <a:lnTo>
                      <a:pt x="6" y="481"/>
                    </a:lnTo>
                    <a:lnTo>
                      <a:pt x="0" y="508"/>
                    </a:lnTo>
                    <a:lnTo>
                      <a:pt x="993" y="36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36"/>
              <p:cNvSpPr>
                <a:spLocks/>
              </p:cNvSpPr>
              <p:nvPr/>
            </p:nvSpPr>
            <p:spPr bwMode="auto">
              <a:xfrm>
                <a:off x="1322" y="2788"/>
                <a:ext cx="573" cy="379"/>
              </a:xfrm>
              <a:custGeom>
                <a:avLst/>
                <a:gdLst>
                  <a:gd name="T0" fmla="*/ 0 w 1147"/>
                  <a:gd name="T1" fmla="*/ 1 h 756"/>
                  <a:gd name="T2" fmla="*/ 0 w 1147"/>
                  <a:gd name="T3" fmla="*/ 1 h 756"/>
                  <a:gd name="T4" fmla="*/ 0 w 1147"/>
                  <a:gd name="T5" fmla="*/ 1 h 756"/>
                  <a:gd name="T6" fmla="*/ 0 w 1147"/>
                  <a:gd name="T7" fmla="*/ 1 h 756"/>
                  <a:gd name="T8" fmla="*/ 0 w 1147"/>
                  <a:gd name="T9" fmla="*/ 1 h 756"/>
                  <a:gd name="T10" fmla="*/ 0 w 1147"/>
                  <a:gd name="T11" fmla="*/ 1 h 756"/>
                  <a:gd name="T12" fmla="*/ 0 w 1147"/>
                  <a:gd name="T13" fmla="*/ 1 h 756"/>
                  <a:gd name="T14" fmla="*/ 0 w 1147"/>
                  <a:gd name="T15" fmla="*/ 1 h 756"/>
                  <a:gd name="T16" fmla="*/ 0 w 1147"/>
                  <a:gd name="T17" fmla="*/ 1 h 756"/>
                  <a:gd name="T18" fmla="*/ 0 w 1147"/>
                  <a:gd name="T19" fmla="*/ 1 h 756"/>
                  <a:gd name="T20" fmla="*/ 0 w 1147"/>
                  <a:gd name="T21" fmla="*/ 1 h 756"/>
                  <a:gd name="T22" fmla="*/ 0 w 1147"/>
                  <a:gd name="T23" fmla="*/ 1 h 756"/>
                  <a:gd name="T24" fmla="*/ 0 w 1147"/>
                  <a:gd name="T25" fmla="*/ 1 h 756"/>
                  <a:gd name="T26" fmla="*/ 0 w 1147"/>
                  <a:gd name="T27" fmla="*/ 1 h 756"/>
                  <a:gd name="T28" fmla="*/ 0 w 1147"/>
                  <a:gd name="T29" fmla="*/ 1 h 756"/>
                  <a:gd name="T30" fmla="*/ 0 w 1147"/>
                  <a:gd name="T31" fmla="*/ 1 h 756"/>
                  <a:gd name="T32" fmla="*/ 0 w 1147"/>
                  <a:gd name="T33" fmla="*/ 1 h 756"/>
                  <a:gd name="T34" fmla="*/ 0 w 1147"/>
                  <a:gd name="T35" fmla="*/ 1 h 756"/>
                  <a:gd name="T36" fmla="*/ 0 w 1147"/>
                  <a:gd name="T37" fmla="*/ 1 h 756"/>
                  <a:gd name="T38" fmla="*/ 0 w 1147"/>
                  <a:gd name="T39" fmla="*/ 1 h 756"/>
                  <a:gd name="T40" fmla="*/ 0 w 1147"/>
                  <a:gd name="T41" fmla="*/ 1 h 756"/>
                  <a:gd name="T42" fmla="*/ 0 w 1147"/>
                  <a:gd name="T43" fmla="*/ 1 h 756"/>
                  <a:gd name="T44" fmla="*/ 0 w 1147"/>
                  <a:gd name="T45" fmla="*/ 1 h 756"/>
                  <a:gd name="T46" fmla="*/ 0 w 1147"/>
                  <a:gd name="T47" fmla="*/ 1 h 756"/>
                  <a:gd name="T48" fmla="*/ 0 w 1147"/>
                  <a:gd name="T49" fmla="*/ 1 h 756"/>
                  <a:gd name="T50" fmla="*/ 0 w 1147"/>
                  <a:gd name="T51" fmla="*/ 1 h 756"/>
                  <a:gd name="T52" fmla="*/ 0 w 1147"/>
                  <a:gd name="T53" fmla="*/ 1 h 756"/>
                  <a:gd name="T54" fmla="*/ 0 w 1147"/>
                  <a:gd name="T55" fmla="*/ 1 h 756"/>
                  <a:gd name="T56" fmla="*/ 0 w 1147"/>
                  <a:gd name="T57" fmla="*/ 1 h 756"/>
                  <a:gd name="T58" fmla="*/ 0 w 1147"/>
                  <a:gd name="T59" fmla="*/ 1 h 756"/>
                  <a:gd name="T60" fmla="*/ 0 w 1147"/>
                  <a:gd name="T61" fmla="*/ 1 h 756"/>
                  <a:gd name="T62" fmla="*/ 0 w 1147"/>
                  <a:gd name="T63" fmla="*/ 1 h 756"/>
                  <a:gd name="T64" fmla="*/ 0 w 1147"/>
                  <a:gd name="T65" fmla="*/ 1 h 756"/>
                  <a:gd name="T66" fmla="*/ 0 w 1147"/>
                  <a:gd name="T67" fmla="*/ 1 h 756"/>
                  <a:gd name="T68" fmla="*/ 0 w 1147"/>
                  <a:gd name="T69" fmla="*/ 1 h 756"/>
                  <a:gd name="T70" fmla="*/ 0 w 1147"/>
                  <a:gd name="T71" fmla="*/ 1 h 756"/>
                  <a:gd name="T72" fmla="*/ 0 w 1147"/>
                  <a:gd name="T73" fmla="*/ 1 h 756"/>
                  <a:gd name="T74" fmla="*/ 0 w 1147"/>
                  <a:gd name="T75" fmla="*/ 1 h 756"/>
                  <a:gd name="T76" fmla="*/ 0 w 1147"/>
                  <a:gd name="T77" fmla="*/ 1 h 756"/>
                  <a:gd name="T78" fmla="*/ 0 w 1147"/>
                  <a:gd name="T79" fmla="*/ 1 h 756"/>
                  <a:gd name="T80" fmla="*/ 0 w 1147"/>
                  <a:gd name="T81" fmla="*/ 0 h 756"/>
                  <a:gd name="T82" fmla="*/ 0 w 1147"/>
                  <a:gd name="T83" fmla="*/ 1 h 7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47"/>
                  <a:gd name="T127" fmla="*/ 0 h 756"/>
                  <a:gd name="T128" fmla="*/ 1147 w 1147"/>
                  <a:gd name="T129" fmla="*/ 756 h 7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47" h="756">
                    <a:moveTo>
                      <a:pt x="0" y="376"/>
                    </a:moveTo>
                    <a:lnTo>
                      <a:pt x="10" y="380"/>
                    </a:lnTo>
                    <a:lnTo>
                      <a:pt x="40" y="390"/>
                    </a:lnTo>
                    <a:lnTo>
                      <a:pt x="86" y="405"/>
                    </a:lnTo>
                    <a:lnTo>
                      <a:pt x="148" y="425"/>
                    </a:lnTo>
                    <a:lnTo>
                      <a:pt x="220" y="450"/>
                    </a:lnTo>
                    <a:lnTo>
                      <a:pt x="301" y="477"/>
                    </a:lnTo>
                    <a:lnTo>
                      <a:pt x="390" y="508"/>
                    </a:lnTo>
                    <a:lnTo>
                      <a:pt x="483" y="540"/>
                    </a:lnTo>
                    <a:lnTo>
                      <a:pt x="578" y="573"/>
                    </a:lnTo>
                    <a:lnTo>
                      <a:pt x="672" y="605"/>
                    </a:lnTo>
                    <a:lnTo>
                      <a:pt x="763" y="637"/>
                    </a:lnTo>
                    <a:lnTo>
                      <a:pt x="849" y="667"/>
                    </a:lnTo>
                    <a:lnTo>
                      <a:pt x="926" y="696"/>
                    </a:lnTo>
                    <a:lnTo>
                      <a:pt x="994" y="719"/>
                    </a:lnTo>
                    <a:lnTo>
                      <a:pt x="1047" y="741"/>
                    </a:lnTo>
                    <a:lnTo>
                      <a:pt x="1086" y="756"/>
                    </a:lnTo>
                    <a:lnTo>
                      <a:pt x="1099" y="735"/>
                    </a:lnTo>
                    <a:lnTo>
                      <a:pt x="1111" y="711"/>
                    </a:lnTo>
                    <a:lnTo>
                      <a:pt x="1121" y="689"/>
                    </a:lnTo>
                    <a:lnTo>
                      <a:pt x="1131" y="666"/>
                    </a:lnTo>
                    <a:lnTo>
                      <a:pt x="1138" y="642"/>
                    </a:lnTo>
                    <a:lnTo>
                      <a:pt x="1143" y="619"/>
                    </a:lnTo>
                    <a:lnTo>
                      <a:pt x="1145" y="595"/>
                    </a:lnTo>
                    <a:lnTo>
                      <a:pt x="1147" y="570"/>
                    </a:lnTo>
                    <a:lnTo>
                      <a:pt x="1141" y="516"/>
                    </a:lnTo>
                    <a:lnTo>
                      <a:pt x="1126" y="464"/>
                    </a:lnTo>
                    <a:lnTo>
                      <a:pt x="1103" y="412"/>
                    </a:lnTo>
                    <a:lnTo>
                      <a:pt x="1071" y="363"/>
                    </a:lnTo>
                    <a:lnTo>
                      <a:pt x="1031" y="316"/>
                    </a:lnTo>
                    <a:lnTo>
                      <a:pt x="982" y="272"/>
                    </a:lnTo>
                    <a:lnTo>
                      <a:pt x="926" y="230"/>
                    </a:lnTo>
                    <a:lnTo>
                      <a:pt x="864" y="190"/>
                    </a:lnTo>
                    <a:lnTo>
                      <a:pt x="795" y="155"/>
                    </a:lnTo>
                    <a:lnTo>
                      <a:pt x="720" y="121"/>
                    </a:lnTo>
                    <a:lnTo>
                      <a:pt x="639" y="91"/>
                    </a:lnTo>
                    <a:lnTo>
                      <a:pt x="553" y="64"/>
                    </a:lnTo>
                    <a:lnTo>
                      <a:pt x="462" y="42"/>
                    </a:lnTo>
                    <a:lnTo>
                      <a:pt x="368" y="23"/>
                    </a:lnTo>
                    <a:lnTo>
                      <a:pt x="269" y="10"/>
                    </a:lnTo>
                    <a:lnTo>
                      <a:pt x="166" y="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7"/>
              <p:cNvSpPr>
                <a:spLocks/>
              </p:cNvSpPr>
              <p:nvPr/>
            </p:nvSpPr>
            <p:spPr bwMode="auto">
              <a:xfrm>
                <a:off x="759" y="3004"/>
                <a:ext cx="1074" cy="357"/>
              </a:xfrm>
              <a:custGeom>
                <a:avLst/>
                <a:gdLst>
                  <a:gd name="T0" fmla="*/ 1 w 2147"/>
                  <a:gd name="T1" fmla="*/ 0 h 715"/>
                  <a:gd name="T2" fmla="*/ 0 w 2147"/>
                  <a:gd name="T3" fmla="*/ 0 h 715"/>
                  <a:gd name="T4" fmla="*/ 1 w 2147"/>
                  <a:gd name="T5" fmla="*/ 0 h 715"/>
                  <a:gd name="T6" fmla="*/ 1 w 2147"/>
                  <a:gd name="T7" fmla="*/ 0 h 715"/>
                  <a:gd name="T8" fmla="*/ 1 w 2147"/>
                  <a:gd name="T9" fmla="*/ 0 h 715"/>
                  <a:gd name="T10" fmla="*/ 1 w 2147"/>
                  <a:gd name="T11" fmla="*/ 0 h 715"/>
                  <a:gd name="T12" fmla="*/ 1 w 2147"/>
                  <a:gd name="T13" fmla="*/ 0 h 715"/>
                  <a:gd name="T14" fmla="*/ 1 w 2147"/>
                  <a:gd name="T15" fmla="*/ 0 h 715"/>
                  <a:gd name="T16" fmla="*/ 1 w 2147"/>
                  <a:gd name="T17" fmla="*/ 0 h 715"/>
                  <a:gd name="T18" fmla="*/ 1 w 2147"/>
                  <a:gd name="T19" fmla="*/ 0 h 715"/>
                  <a:gd name="T20" fmla="*/ 1 w 2147"/>
                  <a:gd name="T21" fmla="*/ 0 h 715"/>
                  <a:gd name="T22" fmla="*/ 1 w 2147"/>
                  <a:gd name="T23" fmla="*/ 0 h 715"/>
                  <a:gd name="T24" fmla="*/ 1 w 2147"/>
                  <a:gd name="T25" fmla="*/ 0 h 715"/>
                  <a:gd name="T26" fmla="*/ 1 w 2147"/>
                  <a:gd name="T27" fmla="*/ 0 h 715"/>
                  <a:gd name="T28" fmla="*/ 1 w 2147"/>
                  <a:gd name="T29" fmla="*/ 0 h 715"/>
                  <a:gd name="T30" fmla="*/ 1 w 2147"/>
                  <a:gd name="T31" fmla="*/ 0 h 715"/>
                  <a:gd name="T32" fmla="*/ 1 w 2147"/>
                  <a:gd name="T33" fmla="*/ 0 h 715"/>
                  <a:gd name="T34" fmla="*/ 1 w 2147"/>
                  <a:gd name="T35" fmla="*/ 0 h 715"/>
                  <a:gd name="T36" fmla="*/ 1 w 2147"/>
                  <a:gd name="T37" fmla="*/ 0 h 715"/>
                  <a:gd name="T38" fmla="*/ 1 w 2147"/>
                  <a:gd name="T39" fmla="*/ 0 h 715"/>
                  <a:gd name="T40" fmla="*/ 1 w 2147"/>
                  <a:gd name="T41" fmla="*/ 0 h 715"/>
                  <a:gd name="T42" fmla="*/ 1 w 2147"/>
                  <a:gd name="T43" fmla="*/ 0 h 715"/>
                  <a:gd name="T44" fmla="*/ 1 w 2147"/>
                  <a:gd name="T45" fmla="*/ 0 h 715"/>
                  <a:gd name="T46" fmla="*/ 1 w 2147"/>
                  <a:gd name="T47" fmla="*/ 0 h 715"/>
                  <a:gd name="T48" fmla="*/ 1 w 2147"/>
                  <a:gd name="T49" fmla="*/ 0 h 715"/>
                  <a:gd name="T50" fmla="*/ 1 w 2147"/>
                  <a:gd name="T51" fmla="*/ 0 h 715"/>
                  <a:gd name="T52" fmla="*/ 1 w 2147"/>
                  <a:gd name="T53" fmla="*/ 0 h 715"/>
                  <a:gd name="T54" fmla="*/ 1 w 2147"/>
                  <a:gd name="T55" fmla="*/ 0 h 715"/>
                  <a:gd name="T56" fmla="*/ 1 w 2147"/>
                  <a:gd name="T57" fmla="*/ 0 h 715"/>
                  <a:gd name="T58" fmla="*/ 1 w 2147"/>
                  <a:gd name="T59" fmla="*/ 0 h 715"/>
                  <a:gd name="T60" fmla="*/ 1 w 2147"/>
                  <a:gd name="T61" fmla="*/ 0 h 715"/>
                  <a:gd name="T62" fmla="*/ 1 w 2147"/>
                  <a:gd name="T63" fmla="*/ 0 h 715"/>
                  <a:gd name="T64" fmla="*/ 1 w 2147"/>
                  <a:gd name="T65" fmla="*/ 0 h 715"/>
                  <a:gd name="T66" fmla="*/ 1 w 2147"/>
                  <a:gd name="T67" fmla="*/ 0 h 715"/>
                  <a:gd name="T68" fmla="*/ 1 w 2147"/>
                  <a:gd name="T69" fmla="*/ 0 h 715"/>
                  <a:gd name="T70" fmla="*/ 1 w 2147"/>
                  <a:gd name="T71" fmla="*/ 0 h 715"/>
                  <a:gd name="T72" fmla="*/ 1 w 2147"/>
                  <a:gd name="T73" fmla="*/ 0 h 715"/>
                  <a:gd name="T74" fmla="*/ 1 w 2147"/>
                  <a:gd name="T75" fmla="*/ 0 h 715"/>
                  <a:gd name="T76" fmla="*/ 1 w 2147"/>
                  <a:gd name="T77" fmla="*/ 0 h 715"/>
                  <a:gd name="T78" fmla="*/ 1 w 2147"/>
                  <a:gd name="T79" fmla="*/ 0 h 715"/>
                  <a:gd name="T80" fmla="*/ 1 w 2147"/>
                  <a:gd name="T81" fmla="*/ 0 h 715"/>
                  <a:gd name="T82" fmla="*/ 1 w 2147"/>
                  <a:gd name="T83" fmla="*/ 0 h 715"/>
                  <a:gd name="T84" fmla="*/ 1 w 2147"/>
                  <a:gd name="T85" fmla="*/ 0 h 715"/>
                  <a:gd name="T86" fmla="*/ 1 w 2147"/>
                  <a:gd name="T87" fmla="*/ 0 h 715"/>
                  <a:gd name="T88" fmla="*/ 1 w 2147"/>
                  <a:gd name="T89" fmla="*/ 0 h 715"/>
                  <a:gd name="T90" fmla="*/ 1 w 2147"/>
                  <a:gd name="T91" fmla="*/ 0 h 715"/>
                  <a:gd name="T92" fmla="*/ 1 w 2147"/>
                  <a:gd name="T93" fmla="*/ 0 h 715"/>
                  <a:gd name="T94" fmla="*/ 1 w 2147"/>
                  <a:gd name="T95" fmla="*/ 0 h 715"/>
                  <a:gd name="T96" fmla="*/ 1 w 2147"/>
                  <a:gd name="T97" fmla="*/ 0 h 715"/>
                  <a:gd name="T98" fmla="*/ 1 w 2147"/>
                  <a:gd name="T99" fmla="*/ 0 h 715"/>
                  <a:gd name="T100" fmla="*/ 1 w 2147"/>
                  <a:gd name="T101" fmla="*/ 0 h 7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47"/>
                  <a:gd name="T154" fmla="*/ 0 h 715"/>
                  <a:gd name="T155" fmla="*/ 2147 w 2147"/>
                  <a:gd name="T156" fmla="*/ 715 h 7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47" h="715">
                    <a:moveTo>
                      <a:pt x="1048" y="0"/>
                    </a:moveTo>
                    <a:lnTo>
                      <a:pt x="0" y="178"/>
                    </a:lnTo>
                    <a:lnTo>
                      <a:pt x="6" y="207"/>
                    </a:lnTo>
                    <a:lnTo>
                      <a:pt x="12" y="234"/>
                    </a:lnTo>
                    <a:lnTo>
                      <a:pt x="22" y="261"/>
                    </a:lnTo>
                    <a:lnTo>
                      <a:pt x="36" y="288"/>
                    </a:lnTo>
                    <a:lnTo>
                      <a:pt x="49" y="315"/>
                    </a:lnTo>
                    <a:lnTo>
                      <a:pt x="68" y="340"/>
                    </a:lnTo>
                    <a:lnTo>
                      <a:pt x="86" y="365"/>
                    </a:lnTo>
                    <a:lnTo>
                      <a:pt x="108" y="389"/>
                    </a:lnTo>
                    <a:lnTo>
                      <a:pt x="133" y="414"/>
                    </a:lnTo>
                    <a:lnTo>
                      <a:pt x="158" y="436"/>
                    </a:lnTo>
                    <a:lnTo>
                      <a:pt x="187" y="459"/>
                    </a:lnTo>
                    <a:lnTo>
                      <a:pt x="217" y="481"/>
                    </a:lnTo>
                    <a:lnTo>
                      <a:pt x="249" y="501"/>
                    </a:lnTo>
                    <a:lnTo>
                      <a:pt x="283" y="521"/>
                    </a:lnTo>
                    <a:lnTo>
                      <a:pt x="318" y="542"/>
                    </a:lnTo>
                    <a:lnTo>
                      <a:pt x="355" y="560"/>
                    </a:lnTo>
                    <a:lnTo>
                      <a:pt x="394" y="577"/>
                    </a:lnTo>
                    <a:lnTo>
                      <a:pt x="434" y="594"/>
                    </a:lnTo>
                    <a:lnTo>
                      <a:pt x="478" y="609"/>
                    </a:lnTo>
                    <a:lnTo>
                      <a:pt x="520" y="624"/>
                    </a:lnTo>
                    <a:lnTo>
                      <a:pt x="565" y="637"/>
                    </a:lnTo>
                    <a:lnTo>
                      <a:pt x="612" y="651"/>
                    </a:lnTo>
                    <a:lnTo>
                      <a:pt x="659" y="663"/>
                    </a:lnTo>
                    <a:lnTo>
                      <a:pt x="708" y="673"/>
                    </a:lnTo>
                    <a:lnTo>
                      <a:pt x="759" y="683"/>
                    </a:lnTo>
                    <a:lnTo>
                      <a:pt x="809" y="691"/>
                    </a:lnTo>
                    <a:lnTo>
                      <a:pt x="861" y="698"/>
                    </a:lnTo>
                    <a:lnTo>
                      <a:pt x="915" y="705"/>
                    </a:lnTo>
                    <a:lnTo>
                      <a:pt x="969" y="708"/>
                    </a:lnTo>
                    <a:lnTo>
                      <a:pt x="1023" y="711"/>
                    </a:lnTo>
                    <a:lnTo>
                      <a:pt x="1080" y="715"/>
                    </a:lnTo>
                    <a:lnTo>
                      <a:pt x="1135" y="715"/>
                    </a:lnTo>
                    <a:lnTo>
                      <a:pt x="1218" y="713"/>
                    </a:lnTo>
                    <a:lnTo>
                      <a:pt x="1297" y="710"/>
                    </a:lnTo>
                    <a:lnTo>
                      <a:pt x="1376" y="701"/>
                    </a:lnTo>
                    <a:lnTo>
                      <a:pt x="1453" y="693"/>
                    </a:lnTo>
                    <a:lnTo>
                      <a:pt x="1527" y="679"/>
                    </a:lnTo>
                    <a:lnTo>
                      <a:pt x="1599" y="666"/>
                    </a:lnTo>
                    <a:lnTo>
                      <a:pt x="1668" y="649"/>
                    </a:lnTo>
                    <a:lnTo>
                      <a:pt x="1735" y="629"/>
                    </a:lnTo>
                    <a:lnTo>
                      <a:pt x="1799" y="607"/>
                    </a:lnTo>
                    <a:lnTo>
                      <a:pt x="1860" y="584"/>
                    </a:lnTo>
                    <a:lnTo>
                      <a:pt x="1919" y="558"/>
                    </a:lnTo>
                    <a:lnTo>
                      <a:pt x="1972" y="532"/>
                    </a:lnTo>
                    <a:lnTo>
                      <a:pt x="2021" y="501"/>
                    </a:lnTo>
                    <a:lnTo>
                      <a:pt x="2068" y="471"/>
                    </a:lnTo>
                    <a:lnTo>
                      <a:pt x="2110" y="437"/>
                    </a:lnTo>
                    <a:lnTo>
                      <a:pt x="2147" y="404"/>
                    </a:lnTo>
                    <a:lnTo>
                      <a:pt x="1048" y="0"/>
                    </a:lnTo>
                    <a:close/>
                  </a:path>
                </a:pathLst>
              </a:cu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8"/>
              <p:cNvSpPr>
                <a:spLocks/>
              </p:cNvSpPr>
              <p:nvPr/>
            </p:nvSpPr>
            <p:spPr bwMode="auto">
              <a:xfrm>
                <a:off x="759" y="3098"/>
                <a:ext cx="1071" cy="266"/>
              </a:xfrm>
              <a:custGeom>
                <a:avLst/>
                <a:gdLst>
                  <a:gd name="T0" fmla="*/ 1 w 2142"/>
                  <a:gd name="T1" fmla="*/ 0 h 533"/>
                  <a:gd name="T2" fmla="*/ 1 w 2142"/>
                  <a:gd name="T3" fmla="*/ 0 h 533"/>
                  <a:gd name="T4" fmla="*/ 1 w 2142"/>
                  <a:gd name="T5" fmla="*/ 0 h 533"/>
                  <a:gd name="T6" fmla="*/ 1 w 2142"/>
                  <a:gd name="T7" fmla="*/ 0 h 533"/>
                  <a:gd name="T8" fmla="*/ 1 w 2142"/>
                  <a:gd name="T9" fmla="*/ 0 h 533"/>
                  <a:gd name="T10" fmla="*/ 1 w 2142"/>
                  <a:gd name="T11" fmla="*/ 0 h 533"/>
                  <a:gd name="T12" fmla="*/ 1 w 2142"/>
                  <a:gd name="T13" fmla="*/ 0 h 533"/>
                  <a:gd name="T14" fmla="*/ 1 w 2142"/>
                  <a:gd name="T15" fmla="*/ 0 h 533"/>
                  <a:gd name="T16" fmla="*/ 1 w 2142"/>
                  <a:gd name="T17" fmla="*/ 0 h 533"/>
                  <a:gd name="T18" fmla="*/ 1 w 2142"/>
                  <a:gd name="T19" fmla="*/ 0 h 533"/>
                  <a:gd name="T20" fmla="*/ 1 w 2142"/>
                  <a:gd name="T21" fmla="*/ 0 h 533"/>
                  <a:gd name="T22" fmla="*/ 1 w 2142"/>
                  <a:gd name="T23" fmla="*/ 0 h 533"/>
                  <a:gd name="T24" fmla="*/ 1 w 2142"/>
                  <a:gd name="T25" fmla="*/ 0 h 533"/>
                  <a:gd name="T26" fmla="*/ 1 w 2142"/>
                  <a:gd name="T27" fmla="*/ 0 h 533"/>
                  <a:gd name="T28" fmla="*/ 1 w 2142"/>
                  <a:gd name="T29" fmla="*/ 0 h 533"/>
                  <a:gd name="T30" fmla="*/ 1 w 2142"/>
                  <a:gd name="T31" fmla="*/ 0 h 533"/>
                  <a:gd name="T32" fmla="*/ 1 w 2142"/>
                  <a:gd name="T33" fmla="*/ 0 h 533"/>
                  <a:gd name="T34" fmla="*/ 1 w 2142"/>
                  <a:gd name="T35" fmla="*/ 0 h 533"/>
                  <a:gd name="T36" fmla="*/ 1 w 2142"/>
                  <a:gd name="T37" fmla="*/ 0 h 533"/>
                  <a:gd name="T38" fmla="*/ 1 w 2142"/>
                  <a:gd name="T39" fmla="*/ 0 h 533"/>
                  <a:gd name="T40" fmla="*/ 1 w 2142"/>
                  <a:gd name="T41" fmla="*/ 0 h 533"/>
                  <a:gd name="T42" fmla="*/ 1 w 2142"/>
                  <a:gd name="T43" fmla="*/ 0 h 533"/>
                  <a:gd name="T44" fmla="*/ 1 w 2142"/>
                  <a:gd name="T45" fmla="*/ 0 h 533"/>
                  <a:gd name="T46" fmla="*/ 1 w 2142"/>
                  <a:gd name="T47" fmla="*/ 0 h 533"/>
                  <a:gd name="T48" fmla="*/ 1 w 2142"/>
                  <a:gd name="T49" fmla="*/ 0 h 533"/>
                  <a:gd name="T50" fmla="*/ 1 w 2142"/>
                  <a:gd name="T51" fmla="*/ 0 h 533"/>
                  <a:gd name="T52" fmla="*/ 1 w 2142"/>
                  <a:gd name="T53" fmla="*/ 0 h 533"/>
                  <a:gd name="T54" fmla="*/ 1 w 2142"/>
                  <a:gd name="T55" fmla="*/ 0 h 533"/>
                  <a:gd name="T56" fmla="*/ 1 w 2142"/>
                  <a:gd name="T57" fmla="*/ 0 h 533"/>
                  <a:gd name="T58" fmla="*/ 1 w 2142"/>
                  <a:gd name="T59" fmla="*/ 0 h 533"/>
                  <a:gd name="T60" fmla="*/ 1 w 2142"/>
                  <a:gd name="T61" fmla="*/ 0 h 533"/>
                  <a:gd name="T62" fmla="*/ 1 w 2142"/>
                  <a:gd name="T63" fmla="*/ 0 h 533"/>
                  <a:gd name="T64" fmla="*/ 1 w 2142"/>
                  <a:gd name="T65" fmla="*/ 0 h 533"/>
                  <a:gd name="T66" fmla="*/ 1 w 2142"/>
                  <a:gd name="T67" fmla="*/ 0 h 533"/>
                  <a:gd name="T68" fmla="*/ 1 w 2142"/>
                  <a:gd name="T69" fmla="*/ 0 h 533"/>
                  <a:gd name="T70" fmla="*/ 1 w 2142"/>
                  <a:gd name="T71" fmla="*/ 0 h 533"/>
                  <a:gd name="T72" fmla="*/ 1 w 2142"/>
                  <a:gd name="T73" fmla="*/ 0 h 533"/>
                  <a:gd name="T74" fmla="*/ 1 w 2142"/>
                  <a:gd name="T75" fmla="*/ 0 h 533"/>
                  <a:gd name="T76" fmla="*/ 1 w 2142"/>
                  <a:gd name="T77" fmla="*/ 0 h 533"/>
                  <a:gd name="T78" fmla="*/ 1 w 2142"/>
                  <a:gd name="T79" fmla="*/ 0 h 533"/>
                  <a:gd name="T80" fmla="*/ 1 w 2142"/>
                  <a:gd name="T81" fmla="*/ 0 h 533"/>
                  <a:gd name="T82" fmla="*/ 1 w 2142"/>
                  <a:gd name="T83" fmla="*/ 0 h 533"/>
                  <a:gd name="T84" fmla="*/ 1 w 2142"/>
                  <a:gd name="T85" fmla="*/ 0 h 533"/>
                  <a:gd name="T86" fmla="*/ 1 w 2142"/>
                  <a:gd name="T87" fmla="*/ 0 h 533"/>
                  <a:gd name="T88" fmla="*/ 1 w 2142"/>
                  <a:gd name="T89" fmla="*/ 0 h 533"/>
                  <a:gd name="T90" fmla="*/ 1 w 2142"/>
                  <a:gd name="T91" fmla="*/ 0 h 533"/>
                  <a:gd name="T92" fmla="*/ 1 w 2142"/>
                  <a:gd name="T93" fmla="*/ 0 h 533"/>
                  <a:gd name="T94" fmla="*/ 1 w 2142"/>
                  <a:gd name="T95" fmla="*/ 0 h 533"/>
                  <a:gd name="T96" fmla="*/ 1 w 2142"/>
                  <a:gd name="T97" fmla="*/ 0 h 533"/>
                  <a:gd name="T98" fmla="*/ 1 w 2142"/>
                  <a:gd name="T99" fmla="*/ 0 h 533"/>
                  <a:gd name="T100" fmla="*/ 1 w 2142"/>
                  <a:gd name="T101" fmla="*/ 0 h 533"/>
                  <a:gd name="T102" fmla="*/ 1 w 2142"/>
                  <a:gd name="T103" fmla="*/ 0 h 533"/>
                  <a:gd name="T104" fmla="*/ 0 w 2142"/>
                  <a:gd name="T105" fmla="*/ 0 h 5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42"/>
                  <a:gd name="T160" fmla="*/ 0 h 533"/>
                  <a:gd name="T161" fmla="*/ 2142 w 2142"/>
                  <a:gd name="T162" fmla="*/ 533 h 5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42" h="533">
                    <a:moveTo>
                      <a:pt x="0" y="1"/>
                    </a:moveTo>
                    <a:lnTo>
                      <a:pt x="21" y="60"/>
                    </a:lnTo>
                    <a:lnTo>
                      <a:pt x="46" y="114"/>
                    </a:lnTo>
                    <a:lnTo>
                      <a:pt x="78" y="164"/>
                    </a:lnTo>
                    <a:lnTo>
                      <a:pt x="115" y="208"/>
                    </a:lnTo>
                    <a:lnTo>
                      <a:pt x="157" y="250"/>
                    </a:lnTo>
                    <a:lnTo>
                      <a:pt x="202" y="287"/>
                    </a:lnTo>
                    <a:lnTo>
                      <a:pt x="251" y="319"/>
                    </a:lnTo>
                    <a:lnTo>
                      <a:pt x="303" y="349"/>
                    </a:lnTo>
                    <a:lnTo>
                      <a:pt x="359" y="376"/>
                    </a:lnTo>
                    <a:lnTo>
                      <a:pt x="414" y="400"/>
                    </a:lnTo>
                    <a:lnTo>
                      <a:pt x="473" y="422"/>
                    </a:lnTo>
                    <a:lnTo>
                      <a:pt x="530" y="442"/>
                    </a:lnTo>
                    <a:lnTo>
                      <a:pt x="589" y="459"/>
                    </a:lnTo>
                    <a:lnTo>
                      <a:pt x="648" y="474"/>
                    </a:lnTo>
                    <a:lnTo>
                      <a:pt x="705" y="487"/>
                    </a:lnTo>
                    <a:lnTo>
                      <a:pt x="760" y="499"/>
                    </a:lnTo>
                    <a:lnTo>
                      <a:pt x="806" y="507"/>
                    </a:lnTo>
                    <a:lnTo>
                      <a:pt x="853" y="516"/>
                    </a:lnTo>
                    <a:lnTo>
                      <a:pt x="898" y="521"/>
                    </a:lnTo>
                    <a:lnTo>
                      <a:pt x="945" y="526"/>
                    </a:lnTo>
                    <a:lnTo>
                      <a:pt x="991" y="529"/>
                    </a:lnTo>
                    <a:lnTo>
                      <a:pt x="1038" y="531"/>
                    </a:lnTo>
                    <a:lnTo>
                      <a:pt x="1083" y="533"/>
                    </a:lnTo>
                    <a:lnTo>
                      <a:pt x="1130" y="531"/>
                    </a:lnTo>
                    <a:lnTo>
                      <a:pt x="1177" y="531"/>
                    </a:lnTo>
                    <a:lnTo>
                      <a:pt x="1223" y="527"/>
                    </a:lnTo>
                    <a:lnTo>
                      <a:pt x="1270" y="524"/>
                    </a:lnTo>
                    <a:lnTo>
                      <a:pt x="1315" y="521"/>
                    </a:lnTo>
                    <a:lnTo>
                      <a:pt x="1362" y="516"/>
                    </a:lnTo>
                    <a:lnTo>
                      <a:pt x="1407" y="509"/>
                    </a:lnTo>
                    <a:lnTo>
                      <a:pt x="1455" y="502"/>
                    </a:lnTo>
                    <a:lnTo>
                      <a:pt x="1500" y="494"/>
                    </a:lnTo>
                    <a:lnTo>
                      <a:pt x="1542" y="485"/>
                    </a:lnTo>
                    <a:lnTo>
                      <a:pt x="1584" y="477"/>
                    </a:lnTo>
                    <a:lnTo>
                      <a:pt x="1626" y="469"/>
                    </a:lnTo>
                    <a:lnTo>
                      <a:pt x="1668" y="459"/>
                    </a:lnTo>
                    <a:lnTo>
                      <a:pt x="1710" y="447"/>
                    </a:lnTo>
                    <a:lnTo>
                      <a:pt x="1754" y="435"/>
                    </a:lnTo>
                    <a:lnTo>
                      <a:pt x="1796" y="422"/>
                    </a:lnTo>
                    <a:lnTo>
                      <a:pt x="1838" y="406"/>
                    </a:lnTo>
                    <a:lnTo>
                      <a:pt x="1878" y="391"/>
                    </a:lnTo>
                    <a:lnTo>
                      <a:pt x="1920" y="374"/>
                    </a:lnTo>
                    <a:lnTo>
                      <a:pt x="1959" y="356"/>
                    </a:lnTo>
                    <a:lnTo>
                      <a:pt x="1998" y="336"/>
                    </a:lnTo>
                    <a:lnTo>
                      <a:pt x="2036" y="314"/>
                    </a:lnTo>
                    <a:lnTo>
                      <a:pt x="2073" y="292"/>
                    </a:lnTo>
                    <a:lnTo>
                      <a:pt x="2108" y="267"/>
                    </a:lnTo>
                    <a:lnTo>
                      <a:pt x="2142" y="242"/>
                    </a:lnTo>
                    <a:lnTo>
                      <a:pt x="2142" y="238"/>
                    </a:lnTo>
                    <a:lnTo>
                      <a:pt x="2139" y="233"/>
                    </a:lnTo>
                    <a:lnTo>
                      <a:pt x="2134" y="230"/>
                    </a:lnTo>
                    <a:lnTo>
                      <a:pt x="2130" y="228"/>
                    </a:lnTo>
                    <a:lnTo>
                      <a:pt x="2095" y="248"/>
                    </a:lnTo>
                    <a:lnTo>
                      <a:pt x="2061" y="267"/>
                    </a:lnTo>
                    <a:lnTo>
                      <a:pt x="2024" y="285"/>
                    </a:lnTo>
                    <a:lnTo>
                      <a:pt x="1989" y="304"/>
                    </a:lnTo>
                    <a:lnTo>
                      <a:pt x="1954" y="321"/>
                    </a:lnTo>
                    <a:lnTo>
                      <a:pt x="1917" y="337"/>
                    </a:lnTo>
                    <a:lnTo>
                      <a:pt x="1882" y="353"/>
                    </a:lnTo>
                    <a:lnTo>
                      <a:pt x="1845" y="368"/>
                    </a:lnTo>
                    <a:lnTo>
                      <a:pt x="1808" y="381"/>
                    </a:lnTo>
                    <a:lnTo>
                      <a:pt x="1769" y="395"/>
                    </a:lnTo>
                    <a:lnTo>
                      <a:pt x="1732" y="408"/>
                    </a:lnTo>
                    <a:lnTo>
                      <a:pt x="1693" y="420"/>
                    </a:lnTo>
                    <a:lnTo>
                      <a:pt x="1656" y="432"/>
                    </a:lnTo>
                    <a:lnTo>
                      <a:pt x="1618" y="442"/>
                    </a:lnTo>
                    <a:lnTo>
                      <a:pt x="1579" y="452"/>
                    </a:lnTo>
                    <a:lnTo>
                      <a:pt x="1540" y="460"/>
                    </a:lnTo>
                    <a:lnTo>
                      <a:pt x="1502" y="469"/>
                    </a:lnTo>
                    <a:lnTo>
                      <a:pt x="1463" y="475"/>
                    </a:lnTo>
                    <a:lnTo>
                      <a:pt x="1424" y="482"/>
                    </a:lnTo>
                    <a:lnTo>
                      <a:pt x="1384" y="489"/>
                    </a:lnTo>
                    <a:lnTo>
                      <a:pt x="1345" y="494"/>
                    </a:lnTo>
                    <a:lnTo>
                      <a:pt x="1307" y="499"/>
                    </a:lnTo>
                    <a:lnTo>
                      <a:pt x="1266" y="502"/>
                    </a:lnTo>
                    <a:lnTo>
                      <a:pt x="1228" y="506"/>
                    </a:lnTo>
                    <a:lnTo>
                      <a:pt x="1187" y="507"/>
                    </a:lnTo>
                    <a:lnTo>
                      <a:pt x="1147" y="509"/>
                    </a:lnTo>
                    <a:lnTo>
                      <a:pt x="1108" y="509"/>
                    </a:lnTo>
                    <a:lnTo>
                      <a:pt x="1068" y="509"/>
                    </a:lnTo>
                    <a:lnTo>
                      <a:pt x="1028" y="507"/>
                    </a:lnTo>
                    <a:lnTo>
                      <a:pt x="987" y="506"/>
                    </a:lnTo>
                    <a:lnTo>
                      <a:pt x="949" y="504"/>
                    </a:lnTo>
                    <a:lnTo>
                      <a:pt x="908" y="501"/>
                    </a:lnTo>
                    <a:lnTo>
                      <a:pt x="846" y="494"/>
                    </a:lnTo>
                    <a:lnTo>
                      <a:pt x="780" y="485"/>
                    </a:lnTo>
                    <a:lnTo>
                      <a:pt x="715" y="475"/>
                    </a:lnTo>
                    <a:lnTo>
                      <a:pt x="646" y="460"/>
                    </a:lnTo>
                    <a:lnTo>
                      <a:pt x="579" y="445"/>
                    </a:lnTo>
                    <a:lnTo>
                      <a:pt x="510" y="425"/>
                    </a:lnTo>
                    <a:lnTo>
                      <a:pt x="443" y="401"/>
                    </a:lnTo>
                    <a:lnTo>
                      <a:pt x="379" y="376"/>
                    </a:lnTo>
                    <a:lnTo>
                      <a:pt x="315" y="346"/>
                    </a:lnTo>
                    <a:lnTo>
                      <a:pt x="256" y="311"/>
                    </a:lnTo>
                    <a:lnTo>
                      <a:pt x="201" y="272"/>
                    </a:lnTo>
                    <a:lnTo>
                      <a:pt x="150" y="230"/>
                    </a:lnTo>
                    <a:lnTo>
                      <a:pt x="106" y="183"/>
                    </a:lnTo>
                    <a:lnTo>
                      <a:pt x="68" y="131"/>
                    </a:lnTo>
                    <a:lnTo>
                      <a:pt x="37" y="72"/>
                    </a:lnTo>
                    <a:lnTo>
                      <a:pt x="14" y="10"/>
                    </a:lnTo>
                    <a:lnTo>
                      <a:pt x="11" y="6"/>
                    </a:ln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9"/>
              <p:cNvSpPr>
                <a:spLocks/>
              </p:cNvSpPr>
              <p:nvPr/>
            </p:nvSpPr>
            <p:spPr bwMode="auto">
              <a:xfrm>
                <a:off x="762" y="3152"/>
                <a:ext cx="1070" cy="266"/>
              </a:xfrm>
              <a:custGeom>
                <a:avLst/>
                <a:gdLst>
                  <a:gd name="T0" fmla="*/ 1 w 2139"/>
                  <a:gd name="T1" fmla="*/ 0 h 533"/>
                  <a:gd name="T2" fmla="*/ 1 w 2139"/>
                  <a:gd name="T3" fmla="*/ 0 h 533"/>
                  <a:gd name="T4" fmla="*/ 1 w 2139"/>
                  <a:gd name="T5" fmla="*/ 0 h 533"/>
                  <a:gd name="T6" fmla="*/ 1 w 2139"/>
                  <a:gd name="T7" fmla="*/ 0 h 533"/>
                  <a:gd name="T8" fmla="*/ 1 w 2139"/>
                  <a:gd name="T9" fmla="*/ 0 h 533"/>
                  <a:gd name="T10" fmla="*/ 1 w 2139"/>
                  <a:gd name="T11" fmla="*/ 0 h 533"/>
                  <a:gd name="T12" fmla="*/ 1 w 2139"/>
                  <a:gd name="T13" fmla="*/ 0 h 533"/>
                  <a:gd name="T14" fmla="*/ 1 w 2139"/>
                  <a:gd name="T15" fmla="*/ 0 h 533"/>
                  <a:gd name="T16" fmla="*/ 1 w 2139"/>
                  <a:gd name="T17" fmla="*/ 0 h 533"/>
                  <a:gd name="T18" fmla="*/ 1 w 2139"/>
                  <a:gd name="T19" fmla="*/ 0 h 533"/>
                  <a:gd name="T20" fmla="*/ 1 w 2139"/>
                  <a:gd name="T21" fmla="*/ 0 h 533"/>
                  <a:gd name="T22" fmla="*/ 1 w 2139"/>
                  <a:gd name="T23" fmla="*/ 0 h 533"/>
                  <a:gd name="T24" fmla="*/ 1 w 2139"/>
                  <a:gd name="T25" fmla="*/ 0 h 533"/>
                  <a:gd name="T26" fmla="*/ 1 w 2139"/>
                  <a:gd name="T27" fmla="*/ 0 h 533"/>
                  <a:gd name="T28" fmla="*/ 1 w 2139"/>
                  <a:gd name="T29" fmla="*/ 0 h 533"/>
                  <a:gd name="T30" fmla="*/ 1 w 2139"/>
                  <a:gd name="T31" fmla="*/ 0 h 533"/>
                  <a:gd name="T32" fmla="*/ 1 w 2139"/>
                  <a:gd name="T33" fmla="*/ 0 h 533"/>
                  <a:gd name="T34" fmla="*/ 1 w 2139"/>
                  <a:gd name="T35" fmla="*/ 0 h 533"/>
                  <a:gd name="T36" fmla="*/ 1 w 2139"/>
                  <a:gd name="T37" fmla="*/ 0 h 533"/>
                  <a:gd name="T38" fmla="*/ 1 w 2139"/>
                  <a:gd name="T39" fmla="*/ 0 h 533"/>
                  <a:gd name="T40" fmla="*/ 1 w 2139"/>
                  <a:gd name="T41" fmla="*/ 0 h 533"/>
                  <a:gd name="T42" fmla="*/ 1 w 2139"/>
                  <a:gd name="T43" fmla="*/ 0 h 533"/>
                  <a:gd name="T44" fmla="*/ 1 w 2139"/>
                  <a:gd name="T45" fmla="*/ 0 h 533"/>
                  <a:gd name="T46" fmla="*/ 1 w 2139"/>
                  <a:gd name="T47" fmla="*/ 0 h 533"/>
                  <a:gd name="T48" fmla="*/ 1 w 2139"/>
                  <a:gd name="T49" fmla="*/ 0 h 533"/>
                  <a:gd name="T50" fmla="*/ 1 w 2139"/>
                  <a:gd name="T51" fmla="*/ 0 h 533"/>
                  <a:gd name="T52" fmla="*/ 1 w 2139"/>
                  <a:gd name="T53" fmla="*/ 0 h 533"/>
                  <a:gd name="T54" fmla="*/ 1 w 2139"/>
                  <a:gd name="T55" fmla="*/ 0 h 533"/>
                  <a:gd name="T56" fmla="*/ 1 w 2139"/>
                  <a:gd name="T57" fmla="*/ 0 h 533"/>
                  <a:gd name="T58" fmla="*/ 1 w 2139"/>
                  <a:gd name="T59" fmla="*/ 0 h 533"/>
                  <a:gd name="T60" fmla="*/ 1 w 2139"/>
                  <a:gd name="T61" fmla="*/ 0 h 533"/>
                  <a:gd name="T62" fmla="*/ 1 w 2139"/>
                  <a:gd name="T63" fmla="*/ 0 h 533"/>
                  <a:gd name="T64" fmla="*/ 1 w 2139"/>
                  <a:gd name="T65" fmla="*/ 0 h 533"/>
                  <a:gd name="T66" fmla="*/ 1 w 2139"/>
                  <a:gd name="T67" fmla="*/ 0 h 533"/>
                  <a:gd name="T68" fmla="*/ 1 w 2139"/>
                  <a:gd name="T69" fmla="*/ 0 h 533"/>
                  <a:gd name="T70" fmla="*/ 1 w 2139"/>
                  <a:gd name="T71" fmla="*/ 0 h 533"/>
                  <a:gd name="T72" fmla="*/ 1 w 2139"/>
                  <a:gd name="T73" fmla="*/ 0 h 533"/>
                  <a:gd name="T74" fmla="*/ 1 w 2139"/>
                  <a:gd name="T75" fmla="*/ 0 h 533"/>
                  <a:gd name="T76" fmla="*/ 1 w 2139"/>
                  <a:gd name="T77" fmla="*/ 0 h 533"/>
                  <a:gd name="T78" fmla="*/ 1 w 2139"/>
                  <a:gd name="T79" fmla="*/ 0 h 533"/>
                  <a:gd name="T80" fmla="*/ 1 w 2139"/>
                  <a:gd name="T81" fmla="*/ 0 h 533"/>
                  <a:gd name="T82" fmla="*/ 1 w 2139"/>
                  <a:gd name="T83" fmla="*/ 0 h 533"/>
                  <a:gd name="T84" fmla="*/ 1 w 2139"/>
                  <a:gd name="T85" fmla="*/ 0 h 533"/>
                  <a:gd name="T86" fmla="*/ 1 w 2139"/>
                  <a:gd name="T87" fmla="*/ 0 h 533"/>
                  <a:gd name="T88" fmla="*/ 1 w 2139"/>
                  <a:gd name="T89" fmla="*/ 0 h 533"/>
                  <a:gd name="T90" fmla="*/ 1 w 2139"/>
                  <a:gd name="T91" fmla="*/ 0 h 533"/>
                  <a:gd name="T92" fmla="*/ 1 w 2139"/>
                  <a:gd name="T93" fmla="*/ 0 h 533"/>
                  <a:gd name="T94" fmla="*/ 1 w 2139"/>
                  <a:gd name="T95" fmla="*/ 0 h 533"/>
                  <a:gd name="T96" fmla="*/ 1 w 2139"/>
                  <a:gd name="T97" fmla="*/ 0 h 533"/>
                  <a:gd name="T98" fmla="*/ 1 w 2139"/>
                  <a:gd name="T99" fmla="*/ 0 h 533"/>
                  <a:gd name="T100" fmla="*/ 1 w 2139"/>
                  <a:gd name="T101" fmla="*/ 0 h 533"/>
                  <a:gd name="T102" fmla="*/ 1 w 2139"/>
                  <a:gd name="T103" fmla="*/ 0 h 533"/>
                  <a:gd name="T104" fmla="*/ 0 w 2139"/>
                  <a:gd name="T105" fmla="*/ 0 h 5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39"/>
                  <a:gd name="T160" fmla="*/ 0 h 533"/>
                  <a:gd name="T161" fmla="*/ 2139 w 2139"/>
                  <a:gd name="T162" fmla="*/ 533 h 5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39" h="533">
                    <a:moveTo>
                      <a:pt x="0" y="2"/>
                    </a:moveTo>
                    <a:lnTo>
                      <a:pt x="20" y="61"/>
                    </a:lnTo>
                    <a:lnTo>
                      <a:pt x="45" y="114"/>
                    </a:lnTo>
                    <a:lnTo>
                      <a:pt x="77" y="163"/>
                    </a:lnTo>
                    <a:lnTo>
                      <a:pt x="114" y="209"/>
                    </a:lnTo>
                    <a:lnTo>
                      <a:pt x="154" y="249"/>
                    </a:lnTo>
                    <a:lnTo>
                      <a:pt x="201" y="286"/>
                    </a:lnTo>
                    <a:lnTo>
                      <a:pt x="250" y="320"/>
                    </a:lnTo>
                    <a:lnTo>
                      <a:pt x="302" y="350"/>
                    </a:lnTo>
                    <a:lnTo>
                      <a:pt x="356" y="377"/>
                    </a:lnTo>
                    <a:lnTo>
                      <a:pt x="413" y="402"/>
                    </a:lnTo>
                    <a:lnTo>
                      <a:pt x="470" y="422"/>
                    </a:lnTo>
                    <a:lnTo>
                      <a:pt x="529" y="442"/>
                    </a:lnTo>
                    <a:lnTo>
                      <a:pt x="588" y="459"/>
                    </a:lnTo>
                    <a:lnTo>
                      <a:pt x="647" y="474"/>
                    </a:lnTo>
                    <a:lnTo>
                      <a:pt x="704" y="488"/>
                    </a:lnTo>
                    <a:lnTo>
                      <a:pt x="759" y="499"/>
                    </a:lnTo>
                    <a:lnTo>
                      <a:pt x="805" y="508"/>
                    </a:lnTo>
                    <a:lnTo>
                      <a:pt x="852" y="516"/>
                    </a:lnTo>
                    <a:lnTo>
                      <a:pt x="897" y="521"/>
                    </a:lnTo>
                    <a:lnTo>
                      <a:pt x="944" y="526"/>
                    </a:lnTo>
                    <a:lnTo>
                      <a:pt x="990" y="530"/>
                    </a:lnTo>
                    <a:lnTo>
                      <a:pt x="1037" y="531"/>
                    </a:lnTo>
                    <a:lnTo>
                      <a:pt x="1082" y="533"/>
                    </a:lnTo>
                    <a:lnTo>
                      <a:pt x="1129" y="533"/>
                    </a:lnTo>
                    <a:lnTo>
                      <a:pt x="1176" y="531"/>
                    </a:lnTo>
                    <a:lnTo>
                      <a:pt x="1222" y="530"/>
                    </a:lnTo>
                    <a:lnTo>
                      <a:pt x="1269" y="526"/>
                    </a:lnTo>
                    <a:lnTo>
                      <a:pt x="1314" y="521"/>
                    </a:lnTo>
                    <a:lnTo>
                      <a:pt x="1361" y="516"/>
                    </a:lnTo>
                    <a:lnTo>
                      <a:pt x="1407" y="511"/>
                    </a:lnTo>
                    <a:lnTo>
                      <a:pt x="1454" y="505"/>
                    </a:lnTo>
                    <a:lnTo>
                      <a:pt x="1499" y="496"/>
                    </a:lnTo>
                    <a:lnTo>
                      <a:pt x="1541" y="488"/>
                    </a:lnTo>
                    <a:lnTo>
                      <a:pt x="1581" y="479"/>
                    </a:lnTo>
                    <a:lnTo>
                      <a:pt x="1625" y="469"/>
                    </a:lnTo>
                    <a:lnTo>
                      <a:pt x="1667" y="459"/>
                    </a:lnTo>
                    <a:lnTo>
                      <a:pt x="1709" y="447"/>
                    </a:lnTo>
                    <a:lnTo>
                      <a:pt x="1751" y="436"/>
                    </a:lnTo>
                    <a:lnTo>
                      <a:pt x="1793" y="422"/>
                    </a:lnTo>
                    <a:lnTo>
                      <a:pt x="1835" y="407"/>
                    </a:lnTo>
                    <a:lnTo>
                      <a:pt x="1877" y="392"/>
                    </a:lnTo>
                    <a:lnTo>
                      <a:pt x="1918" y="373"/>
                    </a:lnTo>
                    <a:lnTo>
                      <a:pt x="1958" y="355"/>
                    </a:lnTo>
                    <a:lnTo>
                      <a:pt x="1997" y="336"/>
                    </a:lnTo>
                    <a:lnTo>
                      <a:pt x="2034" y="315"/>
                    </a:lnTo>
                    <a:lnTo>
                      <a:pt x="2071" y="293"/>
                    </a:lnTo>
                    <a:lnTo>
                      <a:pt x="2106" y="267"/>
                    </a:lnTo>
                    <a:lnTo>
                      <a:pt x="2139" y="242"/>
                    </a:lnTo>
                    <a:lnTo>
                      <a:pt x="2139" y="239"/>
                    </a:lnTo>
                    <a:lnTo>
                      <a:pt x="2138" y="234"/>
                    </a:lnTo>
                    <a:lnTo>
                      <a:pt x="2133" y="230"/>
                    </a:lnTo>
                    <a:lnTo>
                      <a:pt x="2129" y="230"/>
                    </a:lnTo>
                    <a:lnTo>
                      <a:pt x="2094" y="251"/>
                    </a:lnTo>
                    <a:lnTo>
                      <a:pt x="2060" y="269"/>
                    </a:lnTo>
                    <a:lnTo>
                      <a:pt x="2023" y="288"/>
                    </a:lnTo>
                    <a:lnTo>
                      <a:pt x="1988" y="306"/>
                    </a:lnTo>
                    <a:lnTo>
                      <a:pt x="1953" y="323"/>
                    </a:lnTo>
                    <a:lnTo>
                      <a:pt x="1916" y="338"/>
                    </a:lnTo>
                    <a:lnTo>
                      <a:pt x="1879" y="355"/>
                    </a:lnTo>
                    <a:lnTo>
                      <a:pt x="1842" y="368"/>
                    </a:lnTo>
                    <a:lnTo>
                      <a:pt x="1805" y="383"/>
                    </a:lnTo>
                    <a:lnTo>
                      <a:pt x="1768" y="397"/>
                    </a:lnTo>
                    <a:lnTo>
                      <a:pt x="1731" y="409"/>
                    </a:lnTo>
                    <a:lnTo>
                      <a:pt x="1692" y="420"/>
                    </a:lnTo>
                    <a:lnTo>
                      <a:pt x="1655" y="432"/>
                    </a:lnTo>
                    <a:lnTo>
                      <a:pt x="1617" y="442"/>
                    </a:lnTo>
                    <a:lnTo>
                      <a:pt x="1578" y="452"/>
                    </a:lnTo>
                    <a:lnTo>
                      <a:pt x="1539" y="461"/>
                    </a:lnTo>
                    <a:lnTo>
                      <a:pt x="1501" y="469"/>
                    </a:lnTo>
                    <a:lnTo>
                      <a:pt x="1462" y="476"/>
                    </a:lnTo>
                    <a:lnTo>
                      <a:pt x="1422" y="483"/>
                    </a:lnTo>
                    <a:lnTo>
                      <a:pt x="1383" y="489"/>
                    </a:lnTo>
                    <a:lnTo>
                      <a:pt x="1344" y="494"/>
                    </a:lnTo>
                    <a:lnTo>
                      <a:pt x="1304" y="499"/>
                    </a:lnTo>
                    <a:lnTo>
                      <a:pt x="1265" y="503"/>
                    </a:lnTo>
                    <a:lnTo>
                      <a:pt x="1225" y="506"/>
                    </a:lnTo>
                    <a:lnTo>
                      <a:pt x="1186" y="508"/>
                    </a:lnTo>
                    <a:lnTo>
                      <a:pt x="1146" y="510"/>
                    </a:lnTo>
                    <a:lnTo>
                      <a:pt x="1106" y="510"/>
                    </a:lnTo>
                    <a:lnTo>
                      <a:pt x="1067" y="510"/>
                    </a:lnTo>
                    <a:lnTo>
                      <a:pt x="1027" y="508"/>
                    </a:lnTo>
                    <a:lnTo>
                      <a:pt x="986" y="506"/>
                    </a:lnTo>
                    <a:lnTo>
                      <a:pt x="948" y="505"/>
                    </a:lnTo>
                    <a:lnTo>
                      <a:pt x="907" y="501"/>
                    </a:lnTo>
                    <a:lnTo>
                      <a:pt x="845" y="494"/>
                    </a:lnTo>
                    <a:lnTo>
                      <a:pt x="780" y="486"/>
                    </a:lnTo>
                    <a:lnTo>
                      <a:pt x="714" y="476"/>
                    </a:lnTo>
                    <a:lnTo>
                      <a:pt x="645" y="461"/>
                    </a:lnTo>
                    <a:lnTo>
                      <a:pt x="578" y="446"/>
                    </a:lnTo>
                    <a:lnTo>
                      <a:pt x="509" y="426"/>
                    </a:lnTo>
                    <a:lnTo>
                      <a:pt x="442" y="402"/>
                    </a:lnTo>
                    <a:lnTo>
                      <a:pt x="376" y="377"/>
                    </a:lnTo>
                    <a:lnTo>
                      <a:pt x="314" y="346"/>
                    </a:lnTo>
                    <a:lnTo>
                      <a:pt x="255" y="311"/>
                    </a:lnTo>
                    <a:lnTo>
                      <a:pt x="200" y="273"/>
                    </a:lnTo>
                    <a:lnTo>
                      <a:pt x="149" y="230"/>
                    </a:lnTo>
                    <a:lnTo>
                      <a:pt x="104" y="183"/>
                    </a:lnTo>
                    <a:lnTo>
                      <a:pt x="67" y="131"/>
                    </a:lnTo>
                    <a:lnTo>
                      <a:pt x="35" y="72"/>
                    </a:lnTo>
                    <a:lnTo>
                      <a:pt x="11" y="10"/>
                    </a:lnTo>
                    <a:lnTo>
                      <a:pt x="10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0"/>
              <p:cNvSpPr>
                <a:spLocks/>
              </p:cNvSpPr>
              <p:nvPr/>
            </p:nvSpPr>
            <p:spPr bwMode="auto">
              <a:xfrm>
                <a:off x="1003" y="3893"/>
                <a:ext cx="60" cy="54"/>
              </a:xfrm>
              <a:custGeom>
                <a:avLst/>
                <a:gdLst>
                  <a:gd name="T0" fmla="*/ 1 w 119"/>
                  <a:gd name="T1" fmla="*/ 1 h 108"/>
                  <a:gd name="T2" fmla="*/ 1 w 119"/>
                  <a:gd name="T3" fmla="*/ 1 h 108"/>
                  <a:gd name="T4" fmla="*/ 1 w 119"/>
                  <a:gd name="T5" fmla="*/ 1 h 108"/>
                  <a:gd name="T6" fmla="*/ 0 w 119"/>
                  <a:gd name="T7" fmla="*/ 1 h 108"/>
                  <a:gd name="T8" fmla="*/ 1 w 119"/>
                  <a:gd name="T9" fmla="*/ 1 h 108"/>
                  <a:gd name="T10" fmla="*/ 1 w 119"/>
                  <a:gd name="T11" fmla="*/ 1 h 108"/>
                  <a:gd name="T12" fmla="*/ 1 w 119"/>
                  <a:gd name="T13" fmla="*/ 1 h 108"/>
                  <a:gd name="T14" fmla="*/ 1 w 119"/>
                  <a:gd name="T15" fmla="*/ 1 h 108"/>
                  <a:gd name="T16" fmla="*/ 1 w 119"/>
                  <a:gd name="T17" fmla="*/ 1 h 108"/>
                  <a:gd name="T18" fmla="*/ 1 w 119"/>
                  <a:gd name="T19" fmla="*/ 1 h 108"/>
                  <a:gd name="T20" fmla="*/ 1 w 119"/>
                  <a:gd name="T21" fmla="*/ 1 h 108"/>
                  <a:gd name="T22" fmla="*/ 1 w 119"/>
                  <a:gd name="T23" fmla="*/ 1 h 108"/>
                  <a:gd name="T24" fmla="*/ 1 w 119"/>
                  <a:gd name="T25" fmla="*/ 1 h 108"/>
                  <a:gd name="T26" fmla="*/ 1 w 119"/>
                  <a:gd name="T27" fmla="*/ 1 h 108"/>
                  <a:gd name="T28" fmla="*/ 1 w 119"/>
                  <a:gd name="T29" fmla="*/ 1 h 108"/>
                  <a:gd name="T30" fmla="*/ 1 w 119"/>
                  <a:gd name="T31" fmla="*/ 1 h 108"/>
                  <a:gd name="T32" fmla="*/ 1 w 119"/>
                  <a:gd name="T33" fmla="*/ 1 h 108"/>
                  <a:gd name="T34" fmla="*/ 1 w 119"/>
                  <a:gd name="T35" fmla="*/ 1 h 108"/>
                  <a:gd name="T36" fmla="*/ 1 w 119"/>
                  <a:gd name="T37" fmla="*/ 1 h 108"/>
                  <a:gd name="T38" fmla="*/ 1 w 119"/>
                  <a:gd name="T39" fmla="*/ 1 h 108"/>
                  <a:gd name="T40" fmla="*/ 1 w 119"/>
                  <a:gd name="T41" fmla="*/ 1 h 108"/>
                  <a:gd name="T42" fmla="*/ 1 w 119"/>
                  <a:gd name="T43" fmla="*/ 1 h 108"/>
                  <a:gd name="T44" fmla="*/ 1 w 119"/>
                  <a:gd name="T45" fmla="*/ 1 h 108"/>
                  <a:gd name="T46" fmla="*/ 1 w 119"/>
                  <a:gd name="T47" fmla="*/ 0 h 108"/>
                  <a:gd name="T48" fmla="*/ 1 w 119"/>
                  <a:gd name="T49" fmla="*/ 1 h 108"/>
                  <a:gd name="T50" fmla="*/ 1 w 119"/>
                  <a:gd name="T51" fmla="*/ 1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9"/>
                  <a:gd name="T79" fmla="*/ 0 h 108"/>
                  <a:gd name="T80" fmla="*/ 119 w 119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9" h="108">
                    <a:moveTo>
                      <a:pt x="12" y="13"/>
                    </a:moveTo>
                    <a:lnTo>
                      <a:pt x="8" y="17"/>
                    </a:lnTo>
                    <a:lnTo>
                      <a:pt x="3" y="27"/>
                    </a:lnTo>
                    <a:lnTo>
                      <a:pt x="0" y="42"/>
                    </a:lnTo>
                    <a:lnTo>
                      <a:pt x="5" y="61"/>
                    </a:lnTo>
                    <a:lnTo>
                      <a:pt x="15" y="79"/>
                    </a:lnTo>
                    <a:lnTo>
                      <a:pt x="23" y="94"/>
                    </a:lnTo>
                    <a:lnTo>
                      <a:pt x="29" y="104"/>
                    </a:lnTo>
                    <a:lnTo>
                      <a:pt x="30" y="108"/>
                    </a:lnTo>
                    <a:lnTo>
                      <a:pt x="44" y="104"/>
                    </a:lnTo>
                    <a:lnTo>
                      <a:pt x="44" y="66"/>
                    </a:lnTo>
                    <a:lnTo>
                      <a:pt x="71" y="101"/>
                    </a:lnTo>
                    <a:lnTo>
                      <a:pt x="119" y="94"/>
                    </a:lnTo>
                    <a:lnTo>
                      <a:pt x="119" y="87"/>
                    </a:lnTo>
                    <a:lnTo>
                      <a:pt x="116" y="76"/>
                    </a:lnTo>
                    <a:lnTo>
                      <a:pt x="108" y="62"/>
                    </a:lnTo>
                    <a:lnTo>
                      <a:pt x="94" y="59"/>
                    </a:lnTo>
                    <a:lnTo>
                      <a:pt x="66" y="18"/>
                    </a:lnTo>
                    <a:lnTo>
                      <a:pt x="64" y="17"/>
                    </a:lnTo>
                    <a:lnTo>
                      <a:pt x="60" y="13"/>
                    </a:lnTo>
                    <a:lnTo>
                      <a:pt x="54" y="8"/>
                    </a:lnTo>
                    <a:lnTo>
                      <a:pt x="47" y="3"/>
                    </a:lnTo>
                    <a:lnTo>
                      <a:pt x="39" y="2"/>
                    </a:lnTo>
                    <a:lnTo>
                      <a:pt x="29" y="0"/>
                    </a:lnTo>
                    <a:lnTo>
                      <a:pt x="20" y="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1"/>
              <p:cNvSpPr>
                <a:spLocks/>
              </p:cNvSpPr>
              <p:nvPr/>
            </p:nvSpPr>
            <p:spPr bwMode="auto">
              <a:xfrm>
                <a:off x="1164" y="3930"/>
                <a:ext cx="57" cy="65"/>
              </a:xfrm>
              <a:custGeom>
                <a:avLst/>
                <a:gdLst>
                  <a:gd name="T0" fmla="*/ 1 w 112"/>
                  <a:gd name="T1" fmla="*/ 0 h 129"/>
                  <a:gd name="T2" fmla="*/ 1 w 112"/>
                  <a:gd name="T3" fmla="*/ 1 h 129"/>
                  <a:gd name="T4" fmla="*/ 1 w 112"/>
                  <a:gd name="T5" fmla="*/ 1 h 129"/>
                  <a:gd name="T6" fmla="*/ 0 w 112"/>
                  <a:gd name="T7" fmla="*/ 1 h 129"/>
                  <a:gd name="T8" fmla="*/ 1 w 112"/>
                  <a:gd name="T9" fmla="*/ 1 h 129"/>
                  <a:gd name="T10" fmla="*/ 1 w 112"/>
                  <a:gd name="T11" fmla="*/ 1 h 129"/>
                  <a:gd name="T12" fmla="*/ 1 w 112"/>
                  <a:gd name="T13" fmla="*/ 1 h 129"/>
                  <a:gd name="T14" fmla="*/ 1 w 112"/>
                  <a:gd name="T15" fmla="*/ 1 h 129"/>
                  <a:gd name="T16" fmla="*/ 1 w 112"/>
                  <a:gd name="T17" fmla="*/ 1 h 129"/>
                  <a:gd name="T18" fmla="*/ 1 w 112"/>
                  <a:gd name="T19" fmla="*/ 1 h 129"/>
                  <a:gd name="T20" fmla="*/ 1 w 112"/>
                  <a:gd name="T21" fmla="*/ 1 h 129"/>
                  <a:gd name="T22" fmla="*/ 1 w 112"/>
                  <a:gd name="T23" fmla="*/ 1 h 129"/>
                  <a:gd name="T24" fmla="*/ 1 w 112"/>
                  <a:gd name="T25" fmla="*/ 1 h 129"/>
                  <a:gd name="T26" fmla="*/ 1 w 112"/>
                  <a:gd name="T27" fmla="*/ 1 h 129"/>
                  <a:gd name="T28" fmla="*/ 1 w 112"/>
                  <a:gd name="T29" fmla="*/ 1 h 129"/>
                  <a:gd name="T30" fmla="*/ 1 w 112"/>
                  <a:gd name="T31" fmla="*/ 1 h 129"/>
                  <a:gd name="T32" fmla="*/ 1 w 112"/>
                  <a:gd name="T33" fmla="*/ 1 h 129"/>
                  <a:gd name="T34" fmla="*/ 1 w 112"/>
                  <a:gd name="T35" fmla="*/ 1 h 129"/>
                  <a:gd name="T36" fmla="*/ 1 w 112"/>
                  <a:gd name="T37" fmla="*/ 0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129"/>
                  <a:gd name="T59" fmla="*/ 112 w 112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129">
                    <a:moveTo>
                      <a:pt x="11" y="0"/>
                    </a:moveTo>
                    <a:lnTo>
                      <a:pt x="8" y="3"/>
                    </a:lnTo>
                    <a:lnTo>
                      <a:pt x="1" y="17"/>
                    </a:lnTo>
                    <a:lnTo>
                      <a:pt x="0" y="42"/>
                    </a:lnTo>
                    <a:lnTo>
                      <a:pt x="10" y="86"/>
                    </a:lnTo>
                    <a:lnTo>
                      <a:pt x="18" y="119"/>
                    </a:lnTo>
                    <a:lnTo>
                      <a:pt x="42" y="129"/>
                    </a:lnTo>
                    <a:lnTo>
                      <a:pt x="30" y="82"/>
                    </a:lnTo>
                    <a:lnTo>
                      <a:pt x="67" y="123"/>
                    </a:lnTo>
                    <a:lnTo>
                      <a:pt x="112" y="97"/>
                    </a:lnTo>
                    <a:lnTo>
                      <a:pt x="85" y="81"/>
                    </a:lnTo>
                    <a:lnTo>
                      <a:pt x="82" y="74"/>
                    </a:lnTo>
                    <a:lnTo>
                      <a:pt x="72" y="55"/>
                    </a:lnTo>
                    <a:lnTo>
                      <a:pt x="59" y="35"/>
                    </a:lnTo>
                    <a:lnTo>
                      <a:pt x="45" y="22"/>
                    </a:lnTo>
                    <a:lnTo>
                      <a:pt x="33" y="13"/>
                    </a:lnTo>
                    <a:lnTo>
                      <a:pt x="22" y="7"/>
                    </a:lnTo>
                    <a:lnTo>
                      <a:pt x="15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2"/>
              <p:cNvSpPr>
                <a:spLocks/>
              </p:cNvSpPr>
              <p:nvPr/>
            </p:nvSpPr>
            <p:spPr bwMode="auto">
              <a:xfrm>
                <a:off x="1009" y="3686"/>
                <a:ext cx="117" cy="223"/>
              </a:xfrm>
              <a:custGeom>
                <a:avLst/>
                <a:gdLst>
                  <a:gd name="T0" fmla="*/ 1 w 233"/>
                  <a:gd name="T1" fmla="*/ 1 h 446"/>
                  <a:gd name="T2" fmla="*/ 1 w 233"/>
                  <a:gd name="T3" fmla="*/ 1 h 446"/>
                  <a:gd name="T4" fmla="*/ 1 w 233"/>
                  <a:gd name="T5" fmla="*/ 1 h 446"/>
                  <a:gd name="T6" fmla="*/ 1 w 233"/>
                  <a:gd name="T7" fmla="*/ 0 h 446"/>
                  <a:gd name="T8" fmla="*/ 1 w 233"/>
                  <a:gd name="T9" fmla="*/ 1 h 446"/>
                  <a:gd name="T10" fmla="*/ 1 w 233"/>
                  <a:gd name="T11" fmla="*/ 1 h 446"/>
                  <a:gd name="T12" fmla="*/ 1 w 233"/>
                  <a:gd name="T13" fmla="*/ 1 h 446"/>
                  <a:gd name="T14" fmla="*/ 1 w 233"/>
                  <a:gd name="T15" fmla="*/ 1 h 446"/>
                  <a:gd name="T16" fmla="*/ 1 w 233"/>
                  <a:gd name="T17" fmla="*/ 1 h 446"/>
                  <a:gd name="T18" fmla="*/ 1 w 233"/>
                  <a:gd name="T19" fmla="*/ 1 h 446"/>
                  <a:gd name="T20" fmla="*/ 1 w 233"/>
                  <a:gd name="T21" fmla="*/ 1 h 446"/>
                  <a:gd name="T22" fmla="*/ 1 w 233"/>
                  <a:gd name="T23" fmla="*/ 1 h 446"/>
                  <a:gd name="T24" fmla="*/ 1 w 233"/>
                  <a:gd name="T25" fmla="*/ 1 h 446"/>
                  <a:gd name="T26" fmla="*/ 1 w 233"/>
                  <a:gd name="T27" fmla="*/ 1 h 446"/>
                  <a:gd name="T28" fmla="*/ 1 w 233"/>
                  <a:gd name="T29" fmla="*/ 1 h 446"/>
                  <a:gd name="T30" fmla="*/ 1 w 233"/>
                  <a:gd name="T31" fmla="*/ 1 h 446"/>
                  <a:gd name="T32" fmla="*/ 1 w 233"/>
                  <a:gd name="T33" fmla="*/ 1 h 446"/>
                  <a:gd name="T34" fmla="*/ 1 w 233"/>
                  <a:gd name="T35" fmla="*/ 1 h 446"/>
                  <a:gd name="T36" fmla="*/ 1 w 233"/>
                  <a:gd name="T37" fmla="*/ 1 h 446"/>
                  <a:gd name="T38" fmla="*/ 1 w 233"/>
                  <a:gd name="T39" fmla="*/ 1 h 446"/>
                  <a:gd name="T40" fmla="*/ 0 w 233"/>
                  <a:gd name="T41" fmla="*/ 1 h 446"/>
                  <a:gd name="T42" fmla="*/ 1 w 233"/>
                  <a:gd name="T43" fmla="*/ 1 h 446"/>
                  <a:gd name="T44" fmla="*/ 1 w 233"/>
                  <a:gd name="T45" fmla="*/ 1 h 446"/>
                  <a:gd name="T46" fmla="*/ 1 w 233"/>
                  <a:gd name="T47" fmla="*/ 1 h 446"/>
                  <a:gd name="T48" fmla="*/ 1 w 233"/>
                  <a:gd name="T49" fmla="*/ 1 h 446"/>
                  <a:gd name="T50" fmla="*/ 1 w 233"/>
                  <a:gd name="T51" fmla="*/ 1 h 446"/>
                  <a:gd name="T52" fmla="*/ 1 w 233"/>
                  <a:gd name="T53" fmla="*/ 1 h 446"/>
                  <a:gd name="T54" fmla="*/ 1 w 233"/>
                  <a:gd name="T55" fmla="*/ 1 h 446"/>
                  <a:gd name="T56" fmla="*/ 1 w 233"/>
                  <a:gd name="T57" fmla="*/ 1 h 4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3"/>
                  <a:gd name="T88" fmla="*/ 0 h 446"/>
                  <a:gd name="T89" fmla="*/ 233 w 233"/>
                  <a:gd name="T90" fmla="*/ 446 h 4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3" h="446">
                    <a:moveTo>
                      <a:pt x="50" y="446"/>
                    </a:moveTo>
                    <a:lnTo>
                      <a:pt x="48" y="402"/>
                    </a:lnTo>
                    <a:lnTo>
                      <a:pt x="233" y="17"/>
                    </a:lnTo>
                    <a:lnTo>
                      <a:pt x="144" y="0"/>
                    </a:lnTo>
                    <a:lnTo>
                      <a:pt x="143" y="2"/>
                    </a:lnTo>
                    <a:lnTo>
                      <a:pt x="136" y="9"/>
                    </a:lnTo>
                    <a:lnTo>
                      <a:pt x="127" y="19"/>
                    </a:lnTo>
                    <a:lnTo>
                      <a:pt x="117" y="32"/>
                    </a:lnTo>
                    <a:lnTo>
                      <a:pt x="107" y="47"/>
                    </a:lnTo>
                    <a:lnTo>
                      <a:pt x="97" y="66"/>
                    </a:lnTo>
                    <a:lnTo>
                      <a:pt x="89" y="84"/>
                    </a:lnTo>
                    <a:lnTo>
                      <a:pt x="84" y="105"/>
                    </a:lnTo>
                    <a:lnTo>
                      <a:pt x="77" y="132"/>
                    </a:lnTo>
                    <a:lnTo>
                      <a:pt x="69" y="172"/>
                    </a:lnTo>
                    <a:lnTo>
                      <a:pt x="57" y="217"/>
                    </a:lnTo>
                    <a:lnTo>
                      <a:pt x="45" y="266"/>
                    </a:lnTo>
                    <a:lnTo>
                      <a:pt x="33" y="311"/>
                    </a:lnTo>
                    <a:lnTo>
                      <a:pt x="23" y="350"/>
                    </a:lnTo>
                    <a:lnTo>
                      <a:pt x="17" y="377"/>
                    </a:lnTo>
                    <a:lnTo>
                      <a:pt x="15" y="387"/>
                    </a:lnTo>
                    <a:lnTo>
                      <a:pt x="0" y="417"/>
                    </a:lnTo>
                    <a:lnTo>
                      <a:pt x="1" y="417"/>
                    </a:lnTo>
                    <a:lnTo>
                      <a:pt x="5" y="419"/>
                    </a:lnTo>
                    <a:lnTo>
                      <a:pt x="11" y="422"/>
                    </a:lnTo>
                    <a:lnTo>
                      <a:pt x="18" y="426"/>
                    </a:lnTo>
                    <a:lnTo>
                      <a:pt x="27" y="429"/>
                    </a:lnTo>
                    <a:lnTo>
                      <a:pt x="35" y="434"/>
                    </a:lnTo>
                    <a:lnTo>
                      <a:pt x="43" y="439"/>
                    </a:lnTo>
                    <a:lnTo>
                      <a:pt x="50" y="446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3"/>
              <p:cNvSpPr>
                <a:spLocks/>
              </p:cNvSpPr>
              <p:nvPr/>
            </p:nvSpPr>
            <p:spPr bwMode="auto">
              <a:xfrm>
                <a:off x="1154" y="3696"/>
                <a:ext cx="60" cy="270"/>
              </a:xfrm>
              <a:custGeom>
                <a:avLst/>
                <a:gdLst>
                  <a:gd name="T0" fmla="*/ 1 w 119"/>
                  <a:gd name="T1" fmla="*/ 0 h 539"/>
                  <a:gd name="T2" fmla="*/ 1 w 119"/>
                  <a:gd name="T3" fmla="*/ 1 h 539"/>
                  <a:gd name="T4" fmla="*/ 1 w 119"/>
                  <a:gd name="T5" fmla="*/ 1 h 539"/>
                  <a:gd name="T6" fmla="*/ 1 w 119"/>
                  <a:gd name="T7" fmla="*/ 1 h 539"/>
                  <a:gd name="T8" fmla="*/ 1 w 119"/>
                  <a:gd name="T9" fmla="*/ 1 h 539"/>
                  <a:gd name="T10" fmla="*/ 1 w 119"/>
                  <a:gd name="T11" fmla="*/ 1 h 539"/>
                  <a:gd name="T12" fmla="*/ 1 w 119"/>
                  <a:gd name="T13" fmla="*/ 1 h 539"/>
                  <a:gd name="T14" fmla="*/ 1 w 119"/>
                  <a:gd name="T15" fmla="*/ 1 h 539"/>
                  <a:gd name="T16" fmla="*/ 1 w 119"/>
                  <a:gd name="T17" fmla="*/ 1 h 539"/>
                  <a:gd name="T18" fmla="*/ 1 w 119"/>
                  <a:gd name="T19" fmla="*/ 1 h 539"/>
                  <a:gd name="T20" fmla="*/ 1 w 119"/>
                  <a:gd name="T21" fmla="*/ 1 h 539"/>
                  <a:gd name="T22" fmla="*/ 1 w 119"/>
                  <a:gd name="T23" fmla="*/ 1 h 539"/>
                  <a:gd name="T24" fmla="*/ 1 w 119"/>
                  <a:gd name="T25" fmla="*/ 1 h 539"/>
                  <a:gd name="T26" fmla="*/ 1 w 119"/>
                  <a:gd name="T27" fmla="*/ 1 h 539"/>
                  <a:gd name="T28" fmla="*/ 1 w 119"/>
                  <a:gd name="T29" fmla="*/ 1 h 539"/>
                  <a:gd name="T30" fmla="*/ 1 w 119"/>
                  <a:gd name="T31" fmla="*/ 1 h 539"/>
                  <a:gd name="T32" fmla="*/ 1 w 119"/>
                  <a:gd name="T33" fmla="*/ 1 h 539"/>
                  <a:gd name="T34" fmla="*/ 1 w 119"/>
                  <a:gd name="T35" fmla="*/ 1 h 539"/>
                  <a:gd name="T36" fmla="*/ 1 w 119"/>
                  <a:gd name="T37" fmla="*/ 1 h 539"/>
                  <a:gd name="T38" fmla="*/ 1 w 119"/>
                  <a:gd name="T39" fmla="*/ 1 h 539"/>
                  <a:gd name="T40" fmla="*/ 1 w 119"/>
                  <a:gd name="T41" fmla="*/ 1 h 539"/>
                  <a:gd name="T42" fmla="*/ 1 w 119"/>
                  <a:gd name="T43" fmla="*/ 1 h 539"/>
                  <a:gd name="T44" fmla="*/ 1 w 119"/>
                  <a:gd name="T45" fmla="*/ 1 h 539"/>
                  <a:gd name="T46" fmla="*/ 1 w 119"/>
                  <a:gd name="T47" fmla="*/ 1 h 539"/>
                  <a:gd name="T48" fmla="*/ 1 w 119"/>
                  <a:gd name="T49" fmla="*/ 1 h 539"/>
                  <a:gd name="T50" fmla="*/ 1 w 119"/>
                  <a:gd name="T51" fmla="*/ 1 h 539"/>
                  <a:gd name="T52" fmla="*/ 1 w 119"/>
                  <a:gd name="T53" fmla="*/ 1 h 539"/>
                  <a:gd name="T54" fmla="*/ 1 w 119"/>
                  <a:gd name="T55" fmla="*/ 1 h 539"/>
                  <a:gd name="T56" fmla="*/ 1 w 119"/>
                  <a:gd name="T57" fmla="*/ 1 h 539"/>
                  <a:gd name="T58" fmla="*/ 1 w 119"/>
                  <a:gd name="T59" fmla="*/ 1 h 539"/>
                  <a:gd name="T60" fmla="*/ 0 w 119"/>
                  <a:gd name="T61" fmla="*/ 1 h 539"/>
                  <a:gd name="T62" fmla="*/ 1 w 119"/>
                  <a:gd name="T63" fmla="*/ 1 h 539"/>
                  <a:gd name="T64" fmla="*/ 1 w 119"/>
                  <a:gd name="T65" fmla="*/ 1 h 539"/>
                  <a:gd name="T66" fmla="*/ 1 w 119"/>
                  <a:gd name="T67" fmla="*/ 1 h 539"/>
                  <a:gd name="T68" fmla="*/ 1 w 119"/>
                  <a:gd name="T69" fmla="*/ 1 h 539"/>
                  <a:gd name="T70" fmla="*/ 1 w 119"/>
                  <a:gd name="T71" fmla="*/ 1 h 539"/>
                  <a:gd name="T72" fmla="*/ 1 w 119"/>
                  <a:gd name="T73" fmla="*/ 1 h 539"/>
                  <a:gd name="T74" fmla="*/ 1 w 119"/>
                  <a:gd name="T75" fmla="*/ 1 h 539"/>
                  <a:gd name="T76" fmla="*/ 1 w 119"/>
                  <a:gd name="T77" fmla="*/ 0 h 5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9"/>
                  <a:gd name="T118" fmla="*/ 0 h 539"/>
                  <a:gd name="T119" fmla="*/ 119 w 119"/>
                  <a:gd name="T120" fmla="*/ 539 h 5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9" h="539">
                    <a:moveTo>
                      <a:pt x="119" y="0"/>
                    </a:moveTo>
                    <a:lnTo>
                      <a:pt x="116" y="18"/>
                    </a:lnTo>
                    <a:lnTo>
                      <a:pt x="109" y="65"/>
                    </a:lnTo>
                    <a:lnTo>
                      <a:pt x="100" y="132"/>
                    </a:lnTo>
                    <a:lnTo>
                      <a:pt x="90" y="213"/>
                    </a:lnTo>
                    <a:lnTo>
                      <a:pt x="80" y="295"/>
                    </a:lnTo>
                    <a:lnTo>
                      <a:pt x="72" y="373"/>
                    </a:lnTo>
                    <a:lnTo>
                      <a:pt x="68" y="435"/>
                    </a:lnTo>
                    <a:lnTo>
                      <a:pt x="68" y="474"/>
                    </a:lnTo>
                    <a:lnTo>
                      <a:pt x="74" y="479"/>
                    </a:lnTo>
                    <a:lnTo>
                      <a:pt x="87" y="492"/>
                    </a:lnTo>
                    <a:lnTo>
                      <a:pt x="100" y="512"/>
                    </a:lnTo>
                    <a:lnTo>
                      <a:pt x="109" y="539"/>
                    </a:lnTo>
                    <a:lnTo>
                      <a:pt x="90" y="533"/>
                    </a:lnTo>
                    <a:lnTo>
                      <a:pt x="89" y="531"/>
                    </a:lnTo>
                    <a:lnTo>
                      <a:pt x="84" y="524"/>
                    </a:lnTo>
                    <a:lnTo>
                      <a:pt x="75" y="516"/>
                    </a:lnTo>
                    <a:lnTo>
                      <a:pt x="67" y="504"/>
                    </a:lnTo>
                    <a:lnTo>
                      <a:pt x="57" y="492"/>
                    </a:lnTo>
                    <a:lnTo>
                      <a:pt x="47" y="482"/>
                    </a:lnTo>
                    <a:lnTo>
                      <a:pt x="38" y="474"/>
                    </a:lnTo>
                    <a:lnTo>
                      <a:pt x="31" y="467"/>
                    </a:lnTo>
                    <a:lnTo>
                      <a:pt x="33" y="465"/>
                    </a:lnTo>
                    <a:lnTo>
                      <a:pt x="37" y="462"/>
                    </a:lnTo>
                    <a:lnTo>
                      <a:pt x="38" y="455"/>
                    </a:lnTo>
                    <a:lnTo>
                      <a:pt x="37" y="442"/>
                    </a:lnTo>
                    <a:lnTo>
                      <a:pt x="31" y="425"/>
                    </a:lnTo>
                    <a:lnTo>
                      <a:pt x="23" y="391"/>
                    </a:lnTo>
                    <a:lnTo>
                      <a:pt x="13" y="348"/>
                    </a:lnTo>
                    <a:lnTo>
                      <a:pt x="5" y="297"/>
                    </a:lnTo>
                    <a:lnTo>
                      <a:pt x="0" y="245"/>
                    </a:lnTo>
                    <a:lnTo>
                      <a:pt x="1" y="195"/>
                    </a:lnTo>
                    <a:lnTo>
                      <a:pt x="10" y="151"/>
                    </a:lnTo>
                    <a:lnTo>
                      <a:pt x="30" y="119"/>
                    </a:lnTo>
                    <a:lnTo>
                      <a:pt x="33" y="107"/>
                    </a:lnTo>
                    <a:lnTo>
                      <a:pt x="38" y="80"/>
                    </a:lnTo>
                    <a:lnTo>
                      <a:pt x="43" y="47"/>
                    </a:lnTo>
                    <a:lnTo>
                      <a:pt x="43" y="2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4"/>
              <p:cNvSpPr>
                <a:spLocks/>
              </p:cNvSpPr>
              <p:nvPr/>
            </p:nvSpPr>
            <p:spPr bwMode="auto">
              <a:xfrm>
                <a:off x="945" y="3273"/>
                <a:ext cx="292" cy="437"/>
              </a:xfrm>
              <a:custGeom>
                <a:avLst/>
                <a:gdLst>
                  <a:gd name="T0" fmla="*/ 0 w 585"/>
                  <a:gd name="T1" fmla="*/ 1 h 872"/>
                  <a:gd name="T2" fmla="*/ 0 w 585"/>
                  <a:gd name="T3" fmla="*/ 1 h 872"/>
                  <a:gd name="T4" fmla="*/ 0 w 585"/>
                  <a:gd name="T5" fmla="*/ 1 h 872"/>
                  <a:gd name="T6" fmla="*/ 0 w 585"/>
                  <a:gd name="T7" fmla="*/ 1 h 872"/>
                  <a:gd name="T8" fmla="*/ 0 w 585"/>
                  <a:gd name="T9" fmla="*/ 1 h 872"/>
                  <a:gd name="T10" fmla="*/ 0 w 585"/>
                  <a:gd name="T11" fmla="*/ 1 h 872"/>
                  <a:gd name="T12" fmla="*/ 0 w 585"/>
                  <a:gd name="T13" fmla="*/ 1 h 872"/>
                  <a:gd name="T14" fmla="*/ 0 w 585"/>
                  <a:gd name="T15" fmla="*/ 1 h 872"/>
                  <a:gd name="T16" fmla="*/ 0 w 585"/>
                  <a:gd name="T17" fmla="*/ 0 h 872"/>
                  <a:gd name="T18" fmla="*/ 0 w 585"/>
                  <a:gd name="T19" fmla="*/ 1 h 872"/>
                  <a:gd name="T20" fmla="*/ 0 w 585"/>
                  <a:gd name="T21" fmla="*/ 1 h 872"/>
                  <a:gd name="T22" fmla="*/ 0 w 585"/>
                  <a:gd name="T23" fmla="*/ 1 h 872"/>
                  <a:gd name="T24" fmla="*/ 0 w 585"/>
                  <a:gd name="T25" fmla="*/ 1 h 872"/>
                  <a:gd name="T26" fmla="*/ 0 w 585"/>
                  <a:gd name="T27" fmla="*/ 1 h 872"/>
                  <a:gd name="T28" fmla="*/ 0 w 585"/>
                  <a:gd name="T29" fmla="*/ 1 h 872"/>
                  <a:gd name="T30" fmla="*/ 0 w 585"/>
                  <a:gd name="T31" fmla="*/ 1 h 872"/>
                  <a:gd name="T32" fmla="*/ 0 w 585"/>
                  <a:gd name="T33" fmla="*/ 1 h 872"/>
                  <a:gd name="T34" fmla="*/ 0 w 585"/>
                  <a:gd name="T35" fmla="*/ 1 h 872"/>
                  <a:gd name="T36" fmla="*/ 0 w 585"/>
                  <a:gd name="T37" fmla="*/ 1 h 872"/>
                  <a:gd name="T38" fmla="*/ 0 w 585"/>
                  <a:gd name="T39" fmla="*/ 1 h 872"/>
                  <a:gd name="T40" fmla="*/ 0 w 585"/>
                  <a:gd name="T41" fmla="*/ 1 h 872"/>
                  <a:gd name="T42" fmla="*/ 0 w 585"/>
                  <a:gd name="T43" fmla="*/ 1 h 872"/>
                  <a:gd name="T44" fmla="*/ 0 w 585"/>
                  <a:gd name="T45" fmla="*/ 1 h 872"/>
                  <a:gd name="T46" fmla="*/ 0 w 585"/>
                  <a:gd name="T47" fmla="*/ 1 h 872"/>
                  <a:gd name="T48" fmla="*/ 0 w 585"/>
                  <a:gd name="T49" fmla="*/ 1 h 872"/>
                  <a:gd name="T50" fmla="*/ 0 w 585"/>
                  <a:gd name="T51" fmla="*/ 1 h 872"/>
                  <a:gd name="T52" fmla="*/ 0 w 585"/>
                  <a:gd name="T53" fmla="*/ 1 h 872"/>
                  <a:gd name="T54" fmla="*/ 0 w 585"/>
                  <a:gd name="T55" fmla="*/ 1 h 872"/>
                  <a:gd name="T56" fmla="*/ 0 w 585"/>
                  <a:gd name="T57" fmla="*/ 1 h 872"/>
                  <a:gd name="T58" fmla="*/ 0 w 585"/>
                  <a:gd name="T59" fmla="*/ 1 h 872"/>
                  <a:gd name="T60" fmla="*/ 0 w 585"/>
                  <a:gd name="T61" fmla="*/ 1 h 872"/>
                  <a:gd name="T62" fmla="*/ 0 w 585"/>
                  <a:gd name="T63" fmla="*/ 1 h 872"/>
                  <a:gd name="T64" fmla="*/ 0 w 585"/>
                  <a:gd name="T65" fmla="*/ 1 h 872"/>
                  <a:gd name="T66" fmla="*/ 0 w 585"/>
                  <a:gd name="T67" fmla="*/ 1 h 872"/>
                  <a:gd name="T68" fmla="*/ 0 w 585"/>
                  <a:gd name="T69" fmla="*/ 1 h 872"/>
                  <a:gd name="T70" fmla="*/ 0 w 585"/>
                  <a:gd name="T71" fmla="*/ 1 h 872"/>
                  <a:gd name="T72" fmla="*/ 0 w 585"/>
                  <a:gd name="T73" fmla="*/ 1 h 872"/>
                  <a:gd name="T74" fmla="*/ 0 w 585"/>
                  <a:gd name="T75" fmla="*/ 1 h 872"/>
                  <a:gd name="T76" fmla="*/ 0 w 585"/>
                  <a:gd name="T77" fmla="*/ 1 h 872"/>
                  <a:gd name="T78" fmla="*/ 0 w 585"/>
                  <a:gd name="T79" fmla="*/ 1 h 872"/>
                  <a:gd name="T80" fmla="*/ 0 w 585"/>
                  <a:gd name="T81" fmla="*/ 1 h 8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5"/>
                  <a:gd name="T124" fmla="*/ 0 h 872"/>
                  <a:gd name="T125" fmla="*/ 585 w 585"/>
                  <a:gd name="T126" fmla="*/ 872 h 8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5" h="872">
                    <a:moveTo>
                      <a:pt x="390" y="37"/>
                    </a:moveTo>
                    <a:lnTo>
                      <a:pt x="387" y="34"/>
                    </a:lnTo>
                    <a:lnTo>
                      <a:pt x="382" y="32"/>
                    </a:lnTo>
                    <a:lnTo>
                      <a:pt x="377" y="29"/>
                    </a:lnTo>
                    <a:lnTo>
                      <a:pt x="371" y="27"/>
                    </a:lnTo>
                    <a:lnTo>
                      <a:pt x="368" y="27"/>
                    </a:lnTo>
                    <a:lnTo>
                      <a:pt x="358" y="25"/>
                    </a:lnTo>
                    <a:lnTo>
                      <a:pt x="343" y="23"/>
                    </a:lnTo>
                    <a:lnTo>
                      <a:pt x="324" y="20"/>
                    </a:lnTo>
                    <a:lnTo>
                      <a:pt x="304" y="18"/>
                    </a:lnTo>
                    <a:lnTo>
                      <a:pt x="284" y="18"/>
                    </a:lnTo>
                    <a:lnTo>
                      <a:pt x="264" y="17"/>
                    </a:lnTo>
                    <a:lnTo>
                      <a:pt x="245" y="18"/>
                    </a:lnTo>
                    <a:lnTo>
                      <a:pt x="242" y="17"/>
                    </a:lnTo>
                    <a:lnTo>
                      <a:pt x="230" y="12"/>
                    </a:lnTo>
                    <a:lnTo>
                      <a:pt x="215" y="7"/>
                    </a:lnTo>
                    <a:lnTo>
                      <a:pt x="197" y="2"/>
                    </a:lnTo>
                    <a:lnTo>
                      <a:pt x="175" y="0"/>
                    </a:lnTo>
                    <a:lnTo>
                      <a:pt x="153" y="3"/>
                    </a:lnTo>
                    <a:lnTo>
                      <a:pt x="131" y="12"/>
                    </a:lnTo>
                    <a:lnTo>
                      <a:pt x="113" y="27"/>
                    </a:lnTo>
                    <a:lnTo>
                      <a:pt x="106" y="30"/>
                    </a:lnTo>
                    <a:lnTo>
                      <a:pt x="86" y="44"/>
                    </a:lnTo>
                    <a:lnTo>
                      <a:pt x="60" y="64"/>
                    </a:lnTo>
                    <a:lnTo>
                      <a:pt x="35" y="92"/>
                    </a:lnTo>
                    <a:lnTo>
                      <a:pt x="13" y="128"/>
                    </a:lnTo>
                    <a:lnTo>
                      <a:pt x="0" y="171"/>
                    </a:lnTo>
                    <a:lnTo>
                      <a:pt x="3" y="222"/>
                    </a:lnTo>
                    <a:lnTo>
                      <a:pt x="25" y="281"/>
                    </a:lnTo>
                    <a:lnTo>
                      <a:pt x="29" y="284"/>
                    </a:lnTo>
                    <a:lnTo>
                      <a:pt x="37" y="294"/>
                    </a:lnTo>
                    <a:lnTo>
                      <a:pt x="52" y="311"/>
                    </a:lnTo>
                    <a:lnTo>
                      <a:pt x="72" y="329"/>
                    </a:lnTo>
                    <a:lnTo>
                      <a:pt x="96" y="353"/>
                    </a:lnTo>
                    <a:lnTo>
                      <a:pt x="126" y="378"/>
                    </a:lnTo>
                    <a:lnTo>
                      <a:pt x="160" y="405"/>
                    </a:lnTo>
                    <a:lnTo>
                      <a:pt x="197" y="430"/>
                    </a:lnTo>
                    <a:lnTo>
                      <a:pt x="203" y="451"/>
                    </a:lnTo>
                    <a:lnTo>
                      <a:pt x="220" y="498"/>
                    </a:lnTo>
                    <a:lnTo>
                      <a:pt x="235" y="556"/>
                    </a:lnTo>
                    <a:lnTo>
                      <a:pt x="242" y="609"/>
                    </a:lnTo>
                    <a:lnTo>
                      <a:pt x="286" y="647"/>
                    </a:lnTo>
                    <a:lnTo>
                      <a:pt x="287" y="674"/>
                    </a:lnTo>
                    <a:lnTo>
                      <a:pt x="289" y="735"/>
                    </a:lnTo>
                    <a:lnTo>
                      <a:pt x="291" y="800"/>
                    </a:lnTo>
                    <a:lnTo>
                      <a:pt x="289" y="841"/>
                    </a:lnTo>
                    <a:lnTo>
                      <a:pt x="296" y="842"/>
                    </a:lnTo>
                    <a:lnTo>
                      <a:pt x="316" y="849"/>
                    </a:lnTo>
                    <a:lnTo>
                      <a:pt x="345" y="857"/>
                    </a:lnTo>
                    <a:lnTo>
                      <a:pt x="380" y="866"/>
                    </a:lnTo>
                    <a:lnTo>
                      <a:pt x="420" y="871"/>
                    </a:lnTo>
                    <a:lnTo>
                      <a:pt x="462" y="872"/>
                    </a:lnTo>
                    <a:lnTo>
                      <a:pt x="501" y="867"/>
                    </a:lnTo>
                    <a:lnTo>
                      <a:pt x="536" y="856"/>
                    </a:lnTo>
                    <a:lnTo>
                      <a:pt x="538" y="846"/>
                    </a:lnTo>
                    <a:lnTo>
                      <a:pt x="545" y="819"/>
                    </a:lnTo>
                    <a:lnTo>
                      <a:pt x="551" y="778"/>
                    </a:lnTo>
                    <a:lnTo>
                      <a:pt x="558" y="728"/>
                    </a:lnTo>
                    <a:lnTo>
                      <a:pt x="561" y="674"/>
                    </a:lnTo>
                    <a:lnTo>
                      <a:pt x="561" y="619"/>
                    </a:lnTo>
                    <a:lnTo>
                      <a:pt x="555" y="567"/>
                    </a:lnTo>
                    <a:lnTo>
                      <a:pt x="540" y="521"/>
                    </a:lnTo>
                    <a:lnTo>
                      <a:pt x="585" y="476"/>
                    </a:lnTo>
                    <a:lnTo>
                      <a:pt x="585" y="474"/>
                    </a:lnTo>
                    <a:lnTo>
                      <a:pt x="582" y="469"/>
                    </a:lnTo>
                    <a:lnTo>
                      <a:pt x="578" y="461"/>
                    </a:lnTo>
                    <a:lnTo>
                      <a:pt x="572" y="452"/>
                    </a:lnTo>
                    <a:lnTo>
                      <a:pt x="563" y="442"/>
                    </a:lnTo>
                    <a:lnTo>
                      <a:pt x="553" y="432"/>
                    </a:lnTo>
                    <a:lnTo>
                      <a:pt x="540" y="422"/>
                    </a:lnTo>
                    <a:lnTo>
                      <a:pt x="524" y="415"/>
                    </a:lnTo>
                    <a:lnTo>
                      <a:pt x="509" y="408"/>
                    </a:lnTo>
                    <a:lnTo>
                      <a:pt x="494" y="402"/>
                    </a:lnTo>
                    <a:lnTo>
                      <a:pt x="479" y="393"/>
                    </a:lnTo>
                    <a:lnTo>
                      <a:pt x="464" y="382"/>
                    </a:lnTo>
                    <a:lnTo>
                      <a:pt x="452" y="366"/>
                    </a:lnTo>
                    <a:lnTo>
                      <a:pt x="442" y="346"/>
                    </a:lnTo>
                    <a:lnTo>
                      <a:pt x="434" y="321"/>
                    </a:lnTo>
                    <a:lnTo>
                      <a:pt x="429" y="291"/>
                    </a:lnTo>
                    <a:lnTo>
                      <a:pt x="425" y="239"/>
                    </a:lnTo>
                    <a:lnTo>
                      <a:pt x="419" y="173"/>
                    </a:lnTo>
                    <a:lnTo>
                      <a:pt x="408" y="104"/>
                    </a:lnTo>
                    <a:lnTo>
                      <a:pt x="390" y="37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5"/>
              <p:cNvSpPr>
                <a:spLocks/>
              </p:cNvSpPr>
              <p:nvPr/>
            </p:nvSpPr>
            <p:spPr bwMode="auto">
              <a:xfrm>
                <a:off x="896" y="3155"/>
                <a:ext cx="172" cy="336"/>
              </a:xfrm>
              <a:custGeom>
                <a:avLst/>
                <a:gdLst>
                  <a:gd name="T0" fmla="*/ 1 w 343"/>
                  <a:gd name="T1" fmla="*/ 1 h 672"/>
                  <a:gd name="T2" fmla="*/ 1 w 343"/>
                  <a:gd name="T3" fmla="*/ 1 h 672"/>
                  <a:gd name="T4" fmla="*/ 1 w 343"/>
                  <a:gd name="T5" fmla="*/ 1 h 672"/>
                  <a:gd name="T6" fmla="*/ 1 w 343"/>
                  <a:gd name="T7" fmla="*/ 0 h 672"/>
                  <a:gd name="T8" fmla="*/ 1 w 343"/>
                  <a:gd name="T9" fmla="*/ 1 h 672"/>
                  <a:gd name="T10" fmla="*/ 1 w 343"/>
                  <a:gd name="T11" fmla="*/ 1 h 672"/>
                  <a:gd name="T12" fmla="*/ 1 w 343"/>
                  <a:gd name="T13" fmla="*/ 1 h 672"/>
                  <a:gd name="T14" fmla="*/ 1 w 343"/>
                  <a:gd name="T15" fmla="*/ 1 h 672"/>
                  <a:gd name="T16" fmla="*/ 1 w 343"/>
                  <a:gd name="T17" fmla="*/ 1 h 672"/>
                  <a:gd name="T18" fmla="*/ 1 w 343"/>
                  <a:gd name="T19" fmla="*/ 1 h 672"/>
                  <a:gd name="T20" fmla="*/ 1 w 343"/>
                  <a:gd name="T21" fmla="*/ 1 h 672"/>
                  <a:gd name="T22" fmla="*/ 1 w 343"/>
                  <a:gd name="T23" fmla="*/ 1 h 672"/>
                  <a:gd name="T24" fmla="*/ 0 w 343"/>
                  <a:gd name="T25" fmla="*/ 1 h 672"/>
                  <a:gd name="T26" fmla="*/ 1 w 343"/>
                  <a:gd name="T27" fmla="*/ 1 h 672"/>
                  <a:gd name="T28" fmla="*/ 1 w 343"/>
                  <a:gd name="T29" fmla="*/ 1 h 672"/>
                  <a:gd name="T30" fmla="*/ 1 w 343"/>
                  <a:gd name="T31" fmla="*/ 1 h 672"/>
                  <a:gd name="T32" fmla="*/ 1 w 343"/>
                  <a:gd name="T33" fmla="*/ 1 h 672"/>
                  <a:gd name="T34" fmla="*/ 1 w 343"/>
                  <a:gd name="T35" fmla="*/ 1 h 672"/>
                  <a:gd name="T36" fmla="*/ 1 w 343"/>
                  <a:gd name="T37" fmla="*/ 1 h 672"/>
                  <a:gd name="T38" fmla="*/ 1 w 343"/>
                  <a:gd name="T39" fmla="*/ 1 h 672"/>
                  <a:gd name="T40" fmla="*/ 1 w 343"/>
                  <a:gd name="T41" fmla="*/ 1 h 672"/>
                  <a:gd name="T42" fmla="*/ 1 w 343"/>
                  <a:gd name="T43" fmla="*/ 1 h 672"/>
                  <a:gd name="T44" fmla="*/ 1 w 343"/>
                  <a:gd name="T45" fmla="*/ 1 h 672"/>
                  <a:gd name="T46" fmla="*/ 1 w 343"/>
                  <a:gd name="T47" fmla="*/ 1 h 672"/>
                  <a:gd name="T48" fmla="*/ 1 w 343"/>
                  <a:gd name="T49" fmla="*/ 1 h 672"/>
                  <a:gd name="T50" fmla="*/ 1 w 343"/>
                  <a:gd name="T51" fmla="*/ 1 h 672"/>
                  <a:gd name="T52" fmla="*/ 1 w 343"/>
                  <a:gd name="T53" fmla="*/ 1 h 672"/>
                  <a:gd name="T54" fmla="*/ 1 w 343"/>
                  <a:gd name="T55" fmla="*/ 1 h 672"/>
                  <a:gd name="T56" fmla="*/ 1 w 343"/>
                  <a:gd name="T57" fmla="*/ 1 h 672"/>
                  <a:gd name="T58" fmla="*/ 1 w 343"/>
                  <a:gd name="T59" fmla="*/ 1 h 672"/>
                  <a:gd name="T60" fmla="*/ 1 w 343"/>
                  <a:gd name="T61" fmla="*/ 1 h 672"/>
                  <a:gd name="T62" fmla="*/ 1 w 343"/>
                  <a:gd name="T63" fmla="*/ 1 h 672"/>
                  <a:gd name="T64" fmla="*/ 1 w 343"/>
                  <a:gd name="T65" fmla="*/ 1 h 672"/>
                  <a:gd name="T66" fmla="*/ 1 w 343"/>
                  <a:gd name="T67" fmla="*/ 1 h 672"/>
                  <a:gd name="T68" fmla="*/ 1 w 343"/>
                  <a:gd name="T69" fmla="*/ 1 h 672"/>
                  <a:gd name="T70" fmla="*/ 1 w 343"/>
                  <a:gd name="T71" fmla="*/ 1 h 6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3"/>
                  <a:gd name="T109" fmla="*/ 0 h 672"/>
                  <a:gd name="T110" fmla="*/ 343 w 343"/>
                  <a:gd name="T111" fmla="*/ 672 h 6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3" h="672">
                    <a:moveTo>
                      <a:pt x="322" y="44"/>
                    </a:moveTo>
                    <a:lnTo>
                      <a:pt x="333" y="22"/>
                    </a:lnTo>
                    <a:lnTo>
                      <a:pt x="332" y="20"/>
                    </a:lnTo>
                    <a:lnTo>
                      <a:pt x="327" y="15"/>
                    </a:lnTo>
                    <a:lnTo>
                      <a:pt x="322" y="8"/>
                    </a:lnTo>
                    <a:lnTo>
                      <a:pt x="313" y="3"/>
                    </a:lnTo>
                    <a:lnTo>
                      <a:pt x="303" y="0"/>
                    </a:lnTo>
                    <a:lnTo>
                      <a:pt x="293" y="0"/>
                    </a:lnTo>
                    <a:lnTo>
                      <a:pt x="283" y="5"/>
                    </a:lnTo>
                    <a:lnTo>
                      <a:pt x="273" y="17"/>
                    </a:lnTo>
                    <a:lnTo>
                      <a:pt x="258" y="25"/>
                    </a:lnTo>
                    <a:lnTo>
                      <a:pt x="254" y="23"/>
                    </a:lnTo>
                    <a:lnTo>
                      <a:pt x="243" y="20"/>
                    </a:lnTo>
                    <a:lnTo>
                      <a:pt x="227" y="18"/>
                    </a:lnTo>
                    <a:lnTo>
                      <a:pt x="209" y="20"/>
                    </a:lnTo>
                    <a:lnTo>
                      <a:pt x="190" y="28"/>
                    </a:lnTo>
                    <a:lnTo>
                      <a:pt x="174" y="47"/>
                    </a:lnTo>
                    <a:lnTo>
                      <a:pt x="162" y="77"/>
                    </a:lnTo>
                    <a:lnTo>
                      <a:pt x="155" y="124"/>
                    </a:lnTo>
                    <a:lnTo>
                      <a:pt x="147" y="126"/>
                    </a:lnTo>
                    <a:lnTo>
                      <a:pt x="127" y="134"/>
                    </a:lnTo>
                    <a:lnTo>
                      <a:pt x="96" y="148"/>
                    </a:lnTo>
                    <a:lnTo>
                      <a:pt x="64" y="168"/>
                    </a:lnTo>
                    <a:lnTo>
                      <a:pt x="34" y="197"/>
                    </a:lnTo>
                    <a:lnTo>
                      <a:pt x="12" y="232"/>
                    </a:lnTo>
                    <a:lnTo>
                      <a:pt x="0" y="276"/>
                    </a:lnTo>
                    <a:lnTo>
                      <a:pt x="7" y="328"/>
                    </a:lnTo>
                    <a:lnTo>
                      <a:pt x="9" y="333"/>
                    </a:lnTo>
                    <a:lnTo>
                      <a:pt x="14" y="343"/>
                    </a:lnTo>
                    <a:lnTo>
                      <a:pt x="24" y="361"/>
                    </a:lnTo>
                    <a:lnTo>
                      <a:pt x="39" y="382"/>
                    </a:lnTo>
                    <a:lnTo>
                      <a:pt x="63" y="403"/>
                    </a:lnTo>
                    <a:lnTo>
                      <a:pt x="93" y="427"/>
                    </a:lnTo>
                    <a:lnTo>
                      <a:pt x="132" y="447"/>
                    </a:lnTo>
                    <a:lnTo>
                      <a:pt x="180" y="464"/>
                    </a:lnTo>
                    <a:lnTo>
                      <a:pt x="187" y="467"/>
                    </a:lnTo>
                    <a:lnTo>
                      <a:pt x="204" y="477"/>
                    </a:lnTo>
                    <a:lnTo>
                      <a:pt x="226" y="492"/>
                    </a:lnTo>
                    <a:lnTo>
                      <a:pt x="249" y="516"/>
                    </a:lnTo>
                    <a:lnTo>
                      <a:pt x="269" y="545"/>
                    </a:lnTo>
                    <a:lnTo>
                      <a:pt x="281" y="582"/>
                    </a:lnTo>
                    <a:lnTo>
                      <a:pt x="281" y="624"/>
                    </a:lnTo>
                    <a:lnTo>
                      <a:pt x="263" y="672"/>
                    </a:lnTo>
                    <a:lnTo>
                      <a:pt x="269" y="664"/>
                    </a:lnTo>
                    <a:lnTo>
                      <a:pt x="285" y="644"/>
                    </a:lnTo>
                    <a:lnTo>
                      <a:pt x="305" y="610"/>
                    </a:lnTo>
                    <a:lnTo>
                      <a:pt x="325" y="570"/>
                    </a:lnTo>
                    <a:lnTo>
                      <a:pt x="340" y="524"/>
                    </a:lnTo>
                    <a:lnTo>
                      <a:pt x="343" y="476"/>
                    </a:lnTo>
                    <a:lnTo>
                      <a:pt x="330" y="427"/>
                    </a:lnTo>
                    <a:lnTo>
                      <a:pt x="298" y="382"/>
                    </a:lnTo>
                    <a:lnTo>
                      <a:pt x="254" y="345"/>
                    </a:lnTo>
                    <a:lnTo>
                      <a:pt x="214" y="318"/>
                    </a:lnTo>
                    <a:lnTo>
                      <a:pt x="179" y="296"/>
                    </a:lnTo>
                    <a:lnTo>
                      <a:pt x="150" y="277"/>
                    </a:lnTo>
                    <a:lnTo>
                      <a:pt x="133" y="259"/>
                    </a:lnTo>
                    <a:lnTo>
                      <a:pt x="127" y="235"/>
                    </a:lnTo>
                    <a:lnTo>
                      <a:pt x="137" y="207"/>
                    </a:lnTo>
                    <a:lnTo>
                      <a:pt x="162" y="168"/>
                    </a:lnTo>
                    <a:lnTo>
                      <a:pt x="164" y="171"/>
                    </a:lnTo>
                    <a:lnTo>
                      <a:pt x="170" y="178"/>
                    </a:lnTo>
                    <a:lnTo>
                      <a:pt x="179" y="187"/>
                    </a:lnTo>
                    <a:lnTo>
                      <a:pt x="190" y="198"/>
                    </a:lnTo>
                    <a:lnTo>
                      <a:pt x="204" y="208"/>
                    </a:lnTo>
                    <a:lnTo>
                      <a:pt x="217" y="217"/>
                    </a:lnTo>
                    <a:lnTo>
                      <a:pt x="231" y="222"/>
                    </a:lnTo>
                    <a:lnTo>
                      <a:pt x="244" y="222"/>
                    </a:lnTo>
                    <a:lnTo>
                      <a:pt x="251" y="223"/>
                    </a:lnTo>
                    <a:lnTo>
                      <a:pt x="266" y="223"/>
                    </a:lnTo>
                    <a:lnTo>
                      <a:pt x="283" y="213"/>
                    </a:lnTo>
                    <a:lnTo>
                      <a:pt x="291" y="187"/>
                    </a:lnTo>
                    <a:lnTo>
                      <a:pt x="288" y="102"/>
                    </a:lnTo>
                    <a:lnTo>
                      <a:pt x="3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6"/>
              <p:cNvSpPr>
                <a:spLocks/>
              </p:cNvSpPr>
              <p:nvPr/>
            </p:nvSpPr>
            <p:spPr bwMode="auto">
              <a:xfrm>
                <a:off x="1013" y="3184"/>
                <a:ext cx="66" cy="93"/>
              </a:xfrm>
              <a:custGeom>
                <a:avLst/>
                <a:gdLst>
                  <a:gd name="T0" fmla="*/ 1 w 131"/>
                  <a:gd name="T1" fmla="*/ 0 h 185"/>
                  <a:gd name="T2" fmla="*/ 1 w 131"/>
                  <a:gd name="T3" fmla="*/ 1 h 185"/>
                  <a:gd name="T4" fmla="*/ 1 w 131"/>
                  <a:gd name="T5" fmla="*/ 1 h 185"/>
                  <a:gd name="T6" fmla="*/ 1 w 131"/>
                  <a:gd name="T7" fmla="*/ 1 h 185"/>
                  <a:gd name="T8" fmla="*/ 1 w 131"/>
                  <a:gd name="T9" fmla="*/ 1 h 185"/>
                  <a:gd name="T10" fmla="*/ 1 w 131"/>
                  <a:gd name="T11" fmla="*/ 1 h 185"/>
                  <a:gd name="T12" fmla="*/ 1 w 131"/>
                  <a:gd name="T13" fmla="*/ 1 h 185"/>
                  <a:gd name="T14" fmla="*/ 1 w 131"/>
                  <a:gd name="T15" fmla="*/ 1 h 185"/>
                  <a:gd name="T16" fmla="*/ 1 w 131"/>
                  <a:gd name="T17" fmla="*/ 1 h 185"/>
                  <a:gd name="T18" fmla="*/ 1 w 131"/>
                  <a:gd name="T19" fmla="*/ 1 h 185"/>
                  <a:gd name="T20" fmla="*/ 1 w 131"/>
                  <a:gd name="T21" fmla="*/ 1 h 185"/>
                  <a:gd name="T22" fmla="*/ 1 w 131"/>
                  <a:gd name="T23" fmla="*/ 1 h 185"/>
                  <a:gd name="T24" fmla="*/ 1 w 131"/>
                  <a:gd name="T25" fmla="*/ 1 h 185"/>
                  <a:gd name="T26" fmla="*/ 1 w 131"/>
                  <a:gd name="T27" fmla="*/ 1 h 185"/>
                  <a:gd name="T28" fmla="*/ 1 w 131"/>
                  <a:gd name="T29" fmla="*/ 1 h 185"/>
                  <a:gd name="T30" fmla="*/ 1 w 131"/>
                  <a:gd name="T31" fmla="*/ 1 h 185"/>
                  <a:gd name="T32" fmla="*/ 1 w 131"/>
                  <a:gd name="T33" fmla="*/ 1 h 185"/>
                  <a:gd name="T34" fmla="*/ 1 w 131"/>
                  <a:gd name="T35" fmla="*/ 1 h 185"/>
                  <a:gd name="T36" fmla="*/ 1 w 131"/>
                  <a:gd name="T37" fmla="*/ 1 h 185"/>
                  <a:gd name="T38" fmla="*/ 1 w 131"/>
                  <a:gd name="T39" fmla="*/ 1 h 185"/>
                  <a:gd name="T40" fmla="*/ 1 w 131"/>
                  <a:gd name="T41" fmla="*/ 1 h 185"/>
                  <a:gd name="T42" fmla="*/ 1 w 131"/>
                  <a:gd name="T43" fmla="*/ 1 h 185"/>
                  <a:gd name="T44" fmla="*/ 0 w 131"/>
                  <a:gd name="T45" fmla="*/ 1 h 185"/>
                  <a:gd name="T46" fmla="*/ 1 w 131"/>
                  <a:gd name="T47" fmla="*/ 1 h 185"/>
                  <a:gd name="T48" fmla="*/ 1 w 131"/>
                  <a:gd name="T49" fmla="*/ 1 h 185"/>
                  <a:gd name="T50" fmla="*/ 1 w 131"/>
                  <a:gd name="T51" fmla="*/ 1 h 185"/>
                  <a:gd name="T52" fmla="*/ 1 w 131"/>
                  <a:gd name="T53" fmla="*/ 1 h 185"/>
                  <a:gd name="T54" fmla="*/ 1 w 131"/>
                  <a:gd name="T55" fmla="*/ 1 h 185"/>
                  <a:gd name="T56" fmla="*/ 1 w 131"/>
                  <a:gd name="T57" fmla="*/ 1 h 185"/>
                  <a:gd name="T58" fmla="*/ 1 w 131"/>
                  <a:gd name="T59" fmla="*/ 1 h 185"/>
                  <a:gd name="T60" fmla="*/ 1 w 131"/>
                  <a:gd name="T61" fmla="*/ 1 h 185"/>
                  <a:gd name="T62" fmla="*/ 1 w 131"/>
                  <a:gd name="T63" fmla="*/ 1 h 185"/>
                  <a:gd name="T64" fmla="*/ 1 w 131"/>
                  <a:gd name="T65" fmla="*/ 1 h 185"/>
                  <a:gd name="T66" fmla="*/ 1 w 131"/>
                  <a:gd name="T67" fmla="*/ 1 h 185"/>
                  <a:gd name="T68" fmla="*/ 1 w 131"/>
                  <a:gd name="T69" fmla="*/ 1 h 185"/>
                  <a:gd name="T70" fmla="*/ 1 w 131"/>
                  <a:gd name="T71" fmla="*/ 1 h 185"/>
                  <a:gd name="T72" fmla="*/ 1 w 131"/>
                  <a:gd name="T73" fmla="*/ 1 h 185"/>
                  <a:gd name="T74" fmla="*/ 1 w 131"/>
                  <a:gd name="T75" fmla="*/ 1 h 185"/>
                  <a:gd name="T76" fmla="*/ 1 w 131"/>
                  <a:gd name="T77" fmla="*/ 1 h 185"/>
                  <a:gd name="T78" fmla="*/ 1 w 131"/>
                  <a:gd name="T79" fmla="*/ 1 h 185"/>
                  <a:gd name="T80" fmla="*/ 1 w 131"/>
                  <a:gd name="T81" fmla="*/ 1 h 185"/>
                  <a:gd name="T82" fmla="*/ 1 w 131"/>
                  <a:gd name="T83" fmla="*/ 1 h 185"/>
                  <a:gd name="T84" fmla="*/ 1 w 131"/>
                  <a:gd name="T85" fmla="*/ 1 h 185"/>
                  <a:gd name="T86" fmla="*/ 1 w 131"/>
                  <a:gd name="T87" fmla="*/ 1 h 185"/>
                  <a:gd name="T88" fmla="*/ 1 w 131"/>
                  <a:gd name="T89" fmla="*/ 1 h 185"/>
                  <a:gd name="T90" fmla="*/ 1 w 131"/>
                  <a:gd name="T91" fmla="*/ 1 h 185"/>
                  <a:gd name="T92" fmla="*/ 1 w 131"/>
                  <a:gd name="T93" fmla="*/ 1 h 185"/>
                  <a:gd name="T94" fmla="*/ 1 w 131"/>
                  <a:gd name="T95" fmla="*/ 0 h 1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1"/>
                  <a:gd name="T145" fmla="*/ 0 h 185"/>
                  <a:gd name="T146" fmla="*/ 131 w 131"/>
                  <a:gd name="T147" fmla="*/ 185 h 1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1" h="185">
                    <a:moveTo>
                      <a:pt x="99" y="0"/>
                    </a:moveTo>
                    <a:lnTo>
                      <a:pt x="106" y="15"/>
                    </a:lnTo>
                    <a:lnTo>
                      <a:pt x="121" y="48"/>
                    </a:lnTo>
                    <a:lnTo>
                      <a:pt x="131" y="89"/>
                    </a:lnTo>
                    <a:lnTo>
                      <a:pt x="126" y="121"/>
                    </a:lnTo>
                    <a:lnTo>
                      <a:pt x="119" y="133"/>
                    </a:lnTo>
                    <a:lnTo>
                      <a:pt x="113" y="141"/>
                    </a:lnTo>
                    <a:lnTo>
                      <a:pt x="108" y="148"/>
                    </a:lnTo>
                    <a:lnTo>
                      <a:pt x="101" y="153"/>
                    </a:lnTo>
                    <a:lnTo>
                      <a:pt x="96" y="158"/>
                    </a:lnTo>
                    <a:lnTo>
                      <a:pt x="89" y="159"/>
                    </a:lnTo>
                    <a:lnTo>
                      <a:pt x="83" y="159"/>
                    </a:lnTo>
                    <a:lnTo>
                      <a:pt x="74" y="159"/>
                    </a:lnTo>
                    <a:lnTo>
                      <a:pt x="77" y="178"/>
                    </a:lnTo>
                    <a:lnTo>
                      <a:pt x="74" y="178"/>
                    </a:lnTo>
                    <a:lnTo>
                      <a:pt x="67" y="178"/>
                    </a:lnTo>
                    <a:lnTo>
                      <a:pt x="57" y="178"/>
                    </a:lnTo>
                    <a:lnTo>
                      <a:pt x="44" y="178"/>
                    </a:lnTo>
                    <a:lnTo>
                      <a:pt x="30" y="178"/>
                    </a:lnTo>
                    <a:lnTo>
                      <a:pt x="19" y="180"/>
                    </a:lnTo>
                    <a:lnTo>
                      <a:pt x="9" y="181"/>
                    </a:lnTo>
                    <a:lnTo>
                      <a:pt x="2" y="185"/>
                    </a:lnTo>
                    <a:lnTo>
                      <a:pt x="0" y="166"/>
                    </a:lnTo>
                    <a:lnTo>
                      <a:pt x="2" y="166"/>
                    </a:lnTo>
                    <a:lnTo>
                      <a:pt x="9" y="164"/>
                    </a:lnTo>
                    <a:lnTo>
                      <a:pt x="19" y="161"/>
                    </a:lnTo>
                    <a:lnTo>
                      <a:pt x="27" y="158"/>
                    </a:lnTo>
                    <a:lnTo>
                      <a:pt x="37" y="151"/>
                    </a:lnTo>
                    <a:lnTo>
                      <a:pt x="44" y="143"/>
                    </a:lnTo>
                    <a:lnTo>
                      <a:pt x="46" y="133"/>
                    </a:lnTo>
                    <a:lnTo>
                      <a:pt x="44" y="121"/>
                    </a:lnTo>
                    <a:lnTo>
                      <a:pt x="39" y="121"/>
                    </a:lnTo>
                    <a:lnTo>
                      <a:pt x="29" y="117"/>
                    </a:lnTo>
                    <a:lnTo>
                      <a:pt x="17" y="111"/>
                    </a:lnTo>
                    <a:lnTo>
                      <a:pt x="10" y="94"/>
                    </a:lnTo>
                    <a:lnTo>
                      <a:pt x="12" y="80"/>
                    </a:lnTo>
                    <a:lnTo>
                      <a:pt x="19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4" y="27"/>
                    </a:lnTo>
                    <a:lnTo>
                      <a:pt x="52" y="25"/>
                    </a:lnTo>
                    <a:lnTo>
                      <a:pt x="62" y="20"/>
                    </a:lnTo>
                    <a:lnTo>
                      <a:pt x="72" y="17"/>
                    </a:lnTo>
                    <a:lnTo>
                      <a:pt x="84" y="12"/>
                    </a:lnTo>
                    <a:lnTo>
                      <a:pt x="93" y="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7"/>
              <p:cNvSpPr>
                <a:spLocks/>
              </p:cNvSpPr>
              <p:nvPr/>
            </p:nvSpPr>
            <p:spPr bwMode="auto">
              <a:xfrm>
                <a:off x="1066" y="3504"/>
                <a:ext cx="171" cy="117"/>
              </a:xfrm>
              <a:custGeom>
                <a:avLst/>
                <a:gdLst>
                  <a:gd name="T0" fmla="*/ 0 w 343"/>
                  <a:gd name="T1" fmla="*/ 1 h 233"/>
                  <a:gd name="T2" fmla="*/ 0 w 343"/>
                  <a:gd name="T3" fmla="*/ 1 h 233"/>
                  <a:gd name="T4" fmla="*/ 0 w 343"/>
                  <a:gd name="T5" fmla="*/ 1 h 233"/>
                  <a:gd name="T6" fmla="*/ 0 w 343"/>
                  <a:gd name="T7" fmla="*/ 1 h 233"/>
                  <a:gd name="T8" fmla="*/ 0 w 343"/>
                  <a:gd name="T9" fmla="*/ 1 h 233"/>
                  <a:gd name="T10" fmla="*/ 0 w 343"/>
                  <a:gd name="T11" fmla="*/ 1 h 233"/>
                  <a:gd name="T12" fmla="*/ 0 w 343"/>
                  <a:gd name="T13" fmla="*/ 1 h 233"/>
                  <a:gd name="T14" fmla="*/ 0 w 343"/>
                  <a:gd name="T15" fmla="*/ 1 h 233"/>
                  <a:gd name="T16" fmla="*/ 0 w 343"/>
                  <a:gd name="T17" fmla="*/ 1 h 233"/>
                  <a:gd name="T18" fmla="*/ 0 w 343"/>
                  <a:gd name="T19" fmla="*/ 1 h 233"/>
                  <a:gd name="T20" fmla="*/ 0 w 343"/>
                  <a:gd name="T21" fmla="*/ 1 h 233"/>
                  <a:gd name="T22" fmla="*/ 0 w 343"/>
                  <a:gd name="T23" fmla="*/ 1 h 233"/>
                  <a:gd name="T24" fmla="*/ 0 w 343"/>
                  <a:gd name="T25" fmla="*/ 1 h 233"/>
                  <a:gd name="T26" fmla="*/ 0 w 343"/>
                  <a:gd name="T27" fmla="*/ 1 h 233"/>
                  <a:gd name="T28" fmla="*/ 0 w 343"/>
                  <a:gd name="T29" fmla="*/ 1 h 233"/>
                  <a:gd name="T30" fmla="*/ 0 w 343"/>
                  <a:gd name="T31" fmla="*/ 1 h 233"/>
                  <a:gd name="T32" fmla="*/ 0 w 343"/>
                  <a:gd name="T33" fmla="*/ 1 h 233"/>
                  <a:gd name="T34" fmla="*/ 0 w 343"/>
                  <a:gd name="T35" fmla="*/ 1 h 233"/>
                  <a:gd name="T36" fmla="*/ 0 w 343"/>
                  <a:gd name="T37" fmla="*/ 1 h 233"/>
                  <a:gd name="T38" fmla="*/ 0 w 343"/>
                  <a:gd name="T39" fmla="*/ 1 h 233"/>
                  <a:gd name="T40" fmla="*/ 0 w 343"/>
                  <a:gd name="T41" fmla="*/ 1 h 233"/>
                  <a:gd name="T42" fmla="*/ 0 w 343"/>
                  <a:gd name="T43" fmla="*/ 1 h 233"/>
                  <a:gd name="T44" fmla="*/ 0 w 343"/>
                  <a:gd name="T45" fmla="*/ 1 h 233"/>
                  <a:gd name="T46" fmla="*/ 0 w 343"/>
                  <a:gd name="T47" fmla="*/ 1 h 233"/>
                  <a:gd name="T48" fmla="*/ 0 w 343"/>
                  <a:gd name="T49" fmla="*/ 1 h 233"/>
                  <a:gd name="T50" fmla="*/ 0 w 343"/>
                  <a:gd name="T51" fmla="*/ 1 h 233"/>
                  <a:gd name="T52" fmla="*/ 0 w 343"/>
                  <a:gd name="T53" fmla="*/ 1 h 233"/>
                  <a:gd name="T54" fmla="*/ 0 w 343"/>
                  <a:gd name="T55" fmla="*/ 1 h 233"/>
                  <a:gd name="T56" fmla="*/ 0 w 343"/>
                  <a:gd name="T57" fmla="*/ 0 h 233"/>
                  <a:gd name="T58" fmla="*/ 0 w 343"/>
                  <a:gd name="T59" fmla="*/ 1 h 233"/>
                  <a:gd name="T60" fmla="*/ 0 w 343"/>
                  <a:gd name="T61" fmla="*/ 1 h 233"/>
                  <a:gd name="T62" fmla="*/ 0 w 343"/>
                  <a:gd name="T63" fmla="*/ 1 h 233"/>
                  <a:gd name="T64" fmla="*/ 0 w 343"/>
                  <a:gd name="T65" fmla="*/ 1 h 233"/>
                  <a:gd name="T66" fmla="*/ 0 w 343"/>
                  <a:gd name="T67" fmla="*/ 1 h 233"/>
                  <a:gd name="T68" fmla="*/ 0 w 343"/>
                  <a:gd name="T69" fmla="*/ 1 h 233"/>
                  <a:gd name="T70" fmla="*/ 0 w 343"/>
                  <a:gd name="T71" fmla="*/ 1 h 233"/>
                  <a:gd name="T72" fmla="*/ 0 w 343"/>
                  <a:gd name="T73" fmla="*/ 1 h 233"/>
                  <a:gd name="T74" fmla="*/ 0 w 343"/>
                  <a:gd name="T75" fmla="*/ 1 h 233"/>
                  <a:gd name="T76" fmla="*/ 0 w 343"/>
                  <a:gd name="T77" fmla="*/ 1 h 233"/>
                  <a:gd name="T78" fmla="*/ 0 w 343"/>
                  <a:gd name="T79" fmla="*/ 1 h 233"/>
                  <a:gd name="T80" fmla="*/ 0 w 343"/>
                  <a:gd name="T81" fmla="*/ 1 h 233"/>
                  <a:gd name="T82" fmla="*/ 0 w 343"/>
                  <a:gd name="T83" fmla="*/ 1 h 233"/>
                  <a:gd name="T84" fmla="*/ 0 w 343"/>
                  <a:gd name="T85" fmla="*/ 1 h 233"/>
                  <a:gd name="T86" fmla="*/ 0 w 343"/>
                  <a:gd name="T87" fmla="*/ 1 h 233"/>
                  <a:gd name="T88" fmla="*/ 0 w 343"/>
                  <a:gd name="T89" fmla="*/ 1 h 233"/>
                  <a:gd name="T90" fmla="*/ 0 w 343"/>
                  <a:gd name="T91" fmla="*/ 1 h 233"/>
                  <a:gd name="T92" fmla="*/ 0 w 343"/>
                  <a:gd name="T93" fmla="*/ 1 h 233"/>
                  <a:gd name="T94" fmla="*/ 0 w 343"/>
                  <a:gd name="T95" fmla="*/ 1 h 233"/>
                  <a:gd name="T96" fmla="*/ 0 w 343"/>
                  <a:gd name="T97" fmla="*/ 1 h 233"/>
                  <a:gd name="T98" fmla="*/ 0 w 343"/>
                  <a:gd name="T99" fmla="*/ 1 h 2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3"/>
                  <a:gd name="T151" fmla="*/ 0 h 233"/>
                  <a:gd name="T152" fmla="*/ 343 w 343"/>
                  <a:gd name="T153" fmla="*/ 233 h 2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3" h="233">
                    <a:moveTo>
                      <a:pt x="3" y="178"/>
                    </a:moveTo>
                    <a:lnTo>
                      <a:pt x="22" y="198"/>
                    </a:lnTo>
                    <a:lnTo>
                      <a:pt x="40" y="213"/>
                    </a:lnTo>
                    <a:lnTo>
                      <a:pt x="62" y="223"/>
                    </a:lnTo>
                    <a:lnTo>
                      <a:pt x="86" y="230"/>
                    </a:lnTo>
                    <a:lnTo>
                      <a:pt x="108" y="233"/>
                    </a:lnTo>
                    <a:lnTo>
                      <a:pt x="133" y="230"/>
                    </a:lnTo>
                    <a:lnTo>
                      <a:pt x="156" y="225"/>
                    </a:lnTo>
                    <a:lnTo>
                      <a:pt x="182" y="215"/>
                    </a:lnTo>
                    <a:lnTo>
                      <a:pt x="195" y="206"/>
                    </a:lnTo>
                    <a:lnTo>
                      <a:pt x="207" y="198"/>
                    </a:lnTo>
                    <a:lnTo>
                      <a:pt x="217" y="186"/>
                    </a:lnTo>
                    <a:lnTo>
                      <a:pt x="227" y="176"/>
                    </a:lnTo>
                    <a:lnTo>
                      <a:pt x="235" y="164"/>
                    </a:lnTo>
                    <a:lnTo>
                      <a:pt x="242" y="151"/>
                    </a:lnTo>
                    <a:lnTo>
                      <a:pt x="251" y="139"/>
                    </a:lnTo>
                    <a:lnTo>
                      <a:pt x="257" y="126"/>
                    </a:lnTo>
                    <a:lnTo>
                      <a:pt x="266" y="109"/>
                    </a:lnTo>
                    <a:lnTo>
                      <a:pt x="274" y="94"/>
                    </a:lnTo>
                    <a:lnTo>
                      <a:pt x="284" y="79"/>
                    </a:lnTo>
                    <a:lnTo>
                      <a:pt x="294" y="65"/>
                    </a:lnTo>
                    <a:lnTo>
                      <a:pt x="306" y="53"/>
                    </a:lnTo>
                    <a:lnTo>
                      <a:pt x="318" y="42"/>
                    </a:lnTo>
                    <a:lnTo>
                      <a:pt x="330" y="28"/>
                    </a:lnTo>
                    <a:lnTo>
                      <a:pt x="343" y="15"/>
                    </a:lnTo>
                    <a:lnTo>
                      <a:pt x="343" y="10"/>
                    </a:lnTo>
                    <a:lnTo>
                      <a:pt x="340" y="5"/>
                    </a:lnTo>
                    <a:lnTo>
                      <a:pt x="335" y="1"/>
                    </a:lnTo>
                    <a:lnTo>
                      <a:pt x="330" y="0"/>
                    </a:lnTo>
                    <a:lnTo>
                      <a:pt x="311" y="10"/>
                    </a:lnTo>
                    <a:lnTo>
                      <a:pt x="294" y="23"/>
                    </a:lnTo>
                    <a:lnTo>
                      <a:pt x="281" y="37"/>
                    </a:lnTo>
                    <a:lnTo>
                      <a:pt x="269" y="52"/>
                    </a:lnTo>
                    <a:lnTo>
                      <a:pt x="257" y="69"/>
                    </a:lnTo>
                    <a:lnTo>
                      <a:pt x="249" y="87"/>
                    </a:lnTo>
                    <a:lnTo>
                      <a:pt x="239" y="106"/>
                    </a:lnTo>
                    <a:lnTo>
                      <a:pt x="230" y="124"/>
                    </a:lnTo>
                    <a:lnTo>
                      <a:pt x="214" y="153"/>
                    </a:lnTo>
                    <a:lnTo>
                      <a:pt x="190" y="176"/>
                    </a:lnTo>
                    <a:lnTo>
                      <a:pt x="163" y="196"/>
                    </a:lnTo>
                    <a:lnTo>
                      <a:pt x="133" y="210"/>
                    </a:lnTo>
                    <a:lnTo>
                      <a:pt x="101" y="215"/>
                    </a:lnTo>
                    <a:lnTo>
                      <a:pt x="71" y="211"/>
                    </a:lnTo>
                    <a:lnTo>
                      <a:pt x="42" y="200"/>
                    </a:lnTo>
                    <a:lnTo>
                      <a:pt x="15" y="174"/>
                    </a:lnTo>
                    <a:lnTo>
                      <a:pt x="10" y="171"/>
                    </a:lnTo>
                    <a:lnTo>
                      <a:pt x="3" y="169"/>
                    </a:lnTo>
                    <a:lnTo>
                      <a:pt x="0" y="171"/>
                    </a:lnTo>
                    <a:lnTo>
                      <a:pt x="3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48"/>
              <p:cNvSpPr>
                <a:spLocks/>
              </p:cNvSpPr>
              <p:nvPr/>
            </p:nvSpPr>
            <p:spPr bwMode="auto">
              <a:xfrm>
                <a:off x="1156" y="3414"/>
                <a:ext cx="78" cy="76"/>
              </a:xfrm>
              <a:custGeom>
                <a:avLst/>
                <a:gdLst>
                  <a:gd name="T0" fmla="*/ 0 w 156"/>
                  <a:gd name="T1" fmla="*/ 0 h 153"/>
                  <a:gd name="T2" fmla="*/ 0 w 156"/>
                  <a:gd name="T3" fmla="*/ 0 h 153"/>
                  <a:gd name="T4" fmla="*/ 1 w 156"/>
                  <a:gd name="T5" fmla="*/ 0 h 153"/>
                  <a:gd name="T6" fmla="*/ 1 w 156"/>
                  <a:gd name="T7" fmla="*/ 0 h 153"/>
                  <a:gd name="T8" fmla="*/ 1 w 156"/>
                  <a:gd name="T9" fmla="*/ 0 h 153"/>
                  <a:gd name="T10" fmla="*/ 1 w 156"/>
                  <a:gd name="T11" fmla="*/ 0 h 153"/>
                  <a:gd name="T12" fmla="*/ 1 w 156"/>
                  <a:gd name="T13" fmla="*/ 0 h 153"/>
                  <a:gd name="T14" fmla="*/ 1 w 156"/>
                  <a:gd name="T15" fmla="*/ 0 h 153"/>
                  <a:gd name="T16" fmla="*/ 1 w 156"/>
                  <a:gd name="T17" fmla="*/ 0 h 153"/>
                  <a:gd name="T18" fmla="*/ 1 w 156"/>
                  <a:gd name="T19" fmla="*/ 0 h 153"/>
                  <a:gd name="T20" fmla="*/ 1 w 156"/>
                  <a:gd name="T21" fmla="*/ 0 h 153"/>
                  <a:gd name="T22" fmla="*/ 1 w 156"/>
                  <a:gd name="T23" fmla="*/ 0 h 153"/>
                  <a:gd name="T24" fmla="*/ 1 w 156"/>
                  <a:gd name="T25" fmla="*/ 0 h 153"/>
                  <a:gd name="T26" fmla="*/ 1 w 156"/>
                  <a:gd name="T27" fmla="*/ 0 h 153"/>
                  <a:gd name="T28" fmla="*/ 1 w 156"/>
                  <a:gd name="T29" fmla="*/ 0 h 153"/>
                  <a:gd name="T30" fmla="*/ 1 w 156"/>
                  <a:gd name="T31" fmla="*/ 0 h 153"/>
                  <a:gd name="T32" fmla="*/ 1 w 156"/>
                  <a:gd name="T33" fmla="*/ 0 h 153"/>
                  <a:gd name="T34" fmla="*/ 1 w 156"/>
                  <a:gd name="T35" fmla="*/ 0 h 153"/>
                  <a:gd name="T36" fmla="*/ 1 w 156"/>
                  <a:gd name="T37" fmla="*/ 0 h 153"/>
                  <a:gd name="T38" fmla="*/ 1 w 156"/>
                  <a:gd name="T39" fmla="*/ 0 h 153"/>
                  <a:gd name="T40" fmla="*/ 1 w 156"/>
                  <a:gd name="T41" fmla="*/ 0 h 153"/>
                  <a:gd name="T42" fmla="*/ 1 w 156"/>
                  <a:gd name="T43" fmla="*/ 0 h 153"/>
                  <a:gd name="T44" fmla="*/ 1 w 156"/>
                  <a:gd name="T45" fmla="*/ 0 h 153"/>
                  <a:gd name="T46" fmla="*/ 1 w 156"/>
                  <a:gd name="T47" fmla="*/ 0 h 153"/>
                  <a:gd name="T48" fmla="*/ 1 w 156"/>
                  <a:gd name="T49" fmla="*/ 0 h 153"/>
                  <a:gd name="T50" fmla="*/ 1 w 156"/>
                  <a:gd name="T51" fmla="*/ 0 h 153"/>
                  <a:gd name="T52" fmla="*/ 1 w 156"/>
                  <a:gd name="T53" fmla="*/ 0 h 153"/>
                  <a:gd name="T54" fmla="*/ 1 w 156"/>
                  <a:gd name="T55" fmla="*/ 0 h 153"/>
                  <a:gd name="T56" fmla="*/ 1 w 156"/>
                  <a:gd name="T57" fmla="*/ 0 h 153"/>
                  <a:gd name="T58" fmla="*/ 1 w 156"/>
                  <a:gd name="T59" fmla="*/ 0 h 153"/>
                  <a:gd name="T60" fmla="*/ 1 w 156"/>
                  <a:gd name="T61" fmla="*/ 0 h 153"/>
                  <a:gd name="T62" fmla="*/ 1 w 156"/>
                  <a:gd name="T63" fmla="*/ 0 h 153"/>
                  <a:gd name="T64" fmla="*/ 1 w 156"/>
                  <a:gd name="T65" fmla="*/ 0 h 153"/>
                  <a:gd name="T66" fmla="*/ 1 w 156"/>
                  <a:gd name="T67" fmla="*/ 0 h 153"/>
                  <a:gd name="T68" fmla="*/ 1 w 156"/>
                  <a:gd name="T69" fmla="*/ 0 h 153"/>
                  <a:gd name="T70" fmla="*/ 1 w 156"/>
                  <a:gd name="T71" fmla="*/ 0 h 153"/>
                  <a:gd name="T72" fmla="*/ 1 w 156"/>
                  <a:gd name="T73" fmla="*/ 0 h 153"/>
                  <a:gd name="T74" fmla="*/ 1 w 156"/>
                  <a:gd name="T75" fmla="*/ 0 h 153"/>
                  <a:gd name="T76" fmla="*/ 1 w 156"/>
                  <a:gd name="T77" fmla="*/ 0 h 153"/>
                  <a:gd name="T78" fmla="*/ 1 w 156"/>
                  <a:gd name="T79" fmla="*/ 0 h 153"/>
                  <a:gd name="T80" fmla="*/ 0 w 156"/>
                  <a:gd name="T81" fmla="*/ 0 h 153"/>
                  <a:gd name="T82" fmla="*/ 0 w 156"/>
                  <a:gd name="T83" fmla="*/ 0 h 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6"/>
                  <a:gd name="T127" fmla="*/ 0 h 153"/>
                  <a:gd name="T128" fmla="*/ 156 w 156"/>
                  <a:gd name="T129" fmla="*/ 153 h 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6" h="153">
                    <a:moveTo>
                      <a:pt x="0" y="0"/>
                    </a:moveTo>
                    <a:lnTo>
                      <a:pt x="0" y="17"/>
                    </a:lnTo>
                    <a:lnTo>
                      <a:pt x="2" y="32"/>
                    </a:lnTo>
                    <a:lnTo>
                      <a:pt x="8" y="48"/>
                    </a:lnTo>
                    <a:lnTo>
                      <a:pt x="15" y="64"/>
                    </a:lnTo>
                    <a:lnTo>
                      <a:pt x="25" y="79"/>
                    </a:lnTo>
                    <a:lnTo>
                      <a:pt x="35" y="94"/>
                    </a:lnTo>
                    <a:lnTo>
                      <a:pt x="47" y="106"/>
                    </a:lnTo>
                    <a:lnTo>
                      <a:pt x="59" y="117"/>
                    </a:lnTo>
                    <a:lnTo>
                      <a:pt x="67" y="124"/>
                    </a:lnTo>
                    <a:lnTo>
                      <a:pt x="79" y="133"/>
                    </a:lnTo>
                    <a:lnTo>
                      <a:pt x="91" y="139"/>
                    </a:lnTo>
                    <a:lnTo>
                      <a:pt x="102" y="144"/>
                    </a:lnTo>
                    <a:lnTo>
                      <a:pt x="116" y="149"/>
                    </a:lnTo>
                    <a:lnTo>
                      <a:pt x="129" y="153"/>
                    </a:lnTo>
                    <a:lnTo>
                      <a:pt x="143" y="153"/>
                    </a:lnTo>
                    <a:lnTo>
                      <a:pt x="155" y="151"/>
                    </a:lnTo>
                    <a:lnTo>
                      <a:pt x="156" y="148"/>
                    </a:lnTo>
                    <a:lnTo>
                      <a:pt x="155" y="141"/>
                    </a:lnTo>
                    <a:lnTo>
                      <a:pt x="148" y="136"/>
                    </a:lnTo>
                    <a:lnTo>
                      <a:pt x="143" y="133"/>
                    </a:lnTo>
                    <a:lnTo>
                      <a:pt x="133" y="131"/>
                    </a:lnTo>
                    <a:lnTo>
                      <a:pt x="121" y="127"/>
                    </a:lnTo>
                    <a:lnTo>
                      <a:pt x="111" y="126"/>
                    </a:lnTo>
                    <a:lnTo>
                      <a:pt x="101" y="122"/>
                    </a:lnTo>
                    <a:lnTo>
                      <a:pt x="92" y="119"/>
                    </a:lnTo>
                    <a:lnTo>
                      <a:pt x="82" y="114"/>
                    </a:lnTo>
                    <a:lnTo>
                      <a:pt x="72" y="109"/>
                    </a:lnTo>
                    <a:lnTo>
                      <a:pt x="64" y="102"/>
                    </a:lnTo>
                    <a:lnTo>
                      <a:pt x="52" y="92"/>
                    </a:lnTo>
                    <a:lnTo>
                      <a:pt x="44" y="82"/>
                    </a:lnTo>
                    <a:lnTo>
                      <a:pt x="37" y="70"/>
                    </a:lnTo>
                    <a:lnTo>
                      <a:pt x="30" y="57"/>
                    </a:lnTo>
                    <a:lnTo>
                      <a:pt x="23" y="45"/>
                    </a:lnTo>
                    <a:lnTo>
                      <a:pt x="18" y="32"/>
                    </a:lnTo>
                    <a:lnTo>
                      <a:pt x="13" y="18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9"/>
              <p:cNvSpPr>
                <a:spLocks/>
              </p:cNvSpPr>
              <p:nvPr/>
            </p:nvSpPr>
            <p:spPr bwMode="auto">
              <a:xfrm>
                <a:off x="1064" y="3276"/>
                <a:ext cx="68" cy="14"/>
              </a:xfrm>
              <a:custGeom>
                <a:avLst/>
                <a:gdLst>
                  <a:gd name="T0" fmla="*/ 1 w 136"/>
                  <a:gd name="T1" fmla="*/ 0 h 29"/>
                  <a:gd name="T2" fmla="*/ 1 w 136"/>
                  <a:gd name="T3" fmla="*/ 0 h 29"/>
                  <a:gd name="T4" fmla="*/ 1 w 136"/>
                  <a:gd name="T5" fmla="*/ 0 h 29"/>
                  <a:gd name="T6" fmla="*/ 1 w 136"/>
                  <a:gd name="T7" fmla="*/ 0 h 29"/>
                  <a:gd name="T8" fmla="*/ 1 w 136"/>
                  <a:gd name="T9" fmla="*/ 0 h 29"/>
                  <a:gd name="T10" fmla="*/ 1 w 136"/>
                  <a:gd name="T11" fmla="*/ 0 h 29"/>
                  <a:gd name="T12" fmla="*/ 1 w 136"/>
                  <a:gd name="T13" fmla="*/ 0 h 29"/>
                  <a:gd name="T14" fmla="*/ 1 w 136"/>
                  <a:gd name="T15" fmla="*/ 0 h 29"/>
                  <a:gd name="T16" fmla="*/ 1 w 136"/>
                  <a:gd name="T17" fmla="*/ 0 h 29"/>
                  <a:gd name="T18" fmla="*/ 1 w 136"/>
                  <a:gd name="T19" fmla="*/ 0 h 29"/>
                  <a:gd name="T20" fmla="*/ 1 w 136"/>
                  <a:gd name="T21" fmla="*/ 0 h 29"/>
                  <a:gd name="T22" fmla="*/ 1 w 136"/>
                  <a:gd name="T23" fmla="*/ 0 h 29"/>
                  <a:gd name="T24" fmla="*/ 1 w 136"/>
                  <a:gd name="T25" fmla="*/ 0 h 29"/>
                  <a:gd name="T26" fmla="*/ 1 w 136"/>
                  <a:gd name="T27" fmla="*/ 0 h 29"/>
                  <a:gd name="T28" fmla="*/ 1 w 136"/>
                  <a:gd name="T29" fmla="*/ 0 h 29"/>
                  <a:gd name="T30" fmla="*/ 1 w 136"/>
                  <a:gd name="T31" fmla="*/ 0 h 29"/>
                  <a:gd name="T32" fmla="*/ 1 w 136"/>
                  <a:gd name="T33" fmla="*/ 0 h 29"/>
                  <a:gd name="T34" fmla="*/ 1 w 136"/>
                  <a:gd name="T35" fmla="*/ 0 h 29"/>
                  <a:gd name="T36" fmla="*/ 1 w 136"/>
                  <a:gd name="T37" fmla="*/ 0 h 29"/>
                  <a:gd name="T38" fmla="*/ 1 w 136"/>
                  <a:gd name="T39" fmla="*/ 0 h 29"/>
                  <a:gd name="T40" fmla="*/ 1 w 136"/>
                  <a:gd name="T41" fmla="*/ 0 h 29"/>
                  <a:gd name="T42" fmla="*/ 1 w 136"/>
                  <a:gd name="T43" fmla="*/ 0 h 29"/>
                  <a:gd name="T44" fmla="*/ 1 w 136"/>
                  <a:gd name="T45" fmla="*/ 0 h 29"/>
                  <a:gd name="T46" fmla="*/ 1 w 136"/>
                  <a:gd name="T47" fmla="*/ 0 h 29"/>
                  <a:gd name="T48" fmla="*/ 1 w 136"/>
                  <a:gd name="T49" fmla="*/ 0 h 29"/>
                  <a:gd name="T50" fmla="*/ 1 w 136"/>
                  <a:gd name="T51" fmla="*/ 0 h 29"/>
                  <a:gd name="T52" fmla="*/ 1 w 136"/>
                  <a:gd name="T53" fmla="*/ 0 h 29"/>
                  <a:gd name="T54" fmla="*/ 1 w 136"/>
                  <a:gd name="T55" fmla="*/ 0 h 29"/>
                  <a:gd name="T56" fmla="*/ 1 w 136"/>
                  <a:gd name="T57" fmla="*/ 0 h 29"/>
                  <a:gd name="T58" fmla="*/ 0 w 136"/>
                  <a:gd name="T59" fmla="*/ 0 h 29"/>
                  <a:gd name="T60" fmla="*/ 1 w 136"/>
                  <a:gd name="T61" fmla="*/ 0 h 29"/>
                  <a:gd name="T62" fmla="*/ 1 w 136"/>
                  <a:gd name="T63" fmla="*/ 0 h 29"/>
                  <a:gd name="T64" fmla="*/ 1 w 136"/>
                  <a:gd name="T65" fmla="*/ 0 h 29"/>
                  <a:gd name="T66" fmla="*/ 1 w 136"/>
                  <a:gd name="T67" fmla="*/ 0 h 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29"/>
                  <a:gd name="T104" fmla="*/ 136 w 136"/>
                  <a:gd name="T105" fmla="*/ 29 h 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29">
                    <a:moveTo>
                      <a:pt x="15" y="27"/>
                    </a:moveTo>
                    <a:lnTo>
                      <a:pt x="22" y="25"/>
                    </a:lnTo>
                    <a:lnTo>
                      <a:pt x="28" y="24"/>
                    </a:lnTo>
                    <a:lnTo>
                      <a:pt x="37" y="22"/>
                    </a:lnTo>
                    <a:lnTo>
                      <a:pt x="43" y="20"/>
                    </a:lnTo>
                    <a:lnTo>
                      <a:pt x="52" y="20"/>
                    </a:lnTo>
                    <a:lnTo>
                      <a:pt x="59" y="18"/>
                    </a:lnTo>
                    <a:lnTo>
                      <a:pt x="67" y="18"/>
                    </a:lnTo>
                    <a:lnTo>
                      <a:pt x="74" y="18"/>
                    </a:lnTo>
                    <a:lnTo>
                      <a:pt x="80" y="18"/>
                    </a:lnTo>
                    <a:lnTo>
                      <a:pt x="89" y="20"/>
                    </a:lnTo>
                    <a:lnTo>
                      <a:pt x="95" y="20"/>
                    </a:lnTo>
                    <a:lnTo>
                      <a:pt x="104" y="22"/>
                    </a:lnTo>
                    <a:lnTo>
                      <a:pt x="111" y="24"/>
                    </a:lnTo>
                    <a:lnTo>
                      <a:pt x="117" y="25"/>
                    </a:lnTo>
                    <a:lnTo>
                      <a:pt x="126" y="27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6" y="27"/>
                    </a:lnTo>
                    <a:lnTo>
                      <a:pt x="134" y="24"/>
                    </a:lnTo>
                    <a:lnTo>
                      <a:pt x="132" y="22"/>
                    </a:lnTo>
                    <a:lnTo>
                      <a:pt x="121" y="12"/>
                    </a:lnTo>
                    <a:lnTo>
                      <a:pt x="106" y="5"/>
                    </a:lnTo>
                    <a:lnTo>
                      <a:pt x="89" y="2"/>
                    </a:lnTo>
                    <a:lnTo>
                      <a:pt x="70" y="0"/>
                    </a:lnTo>
                    <a:lnTo>
                      <a:pt x="52" y="2"/>
                    </a:lnTo>
                    <a:lnTo>
                      <a:pt x="33" y="3"/>
                    </a:lnTo>
                    <a:lnTo>
                      <a:pt x="16" y="7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3" y="20"/>
                    </a:lnTo>
                    <a:lnTo>
                      <a:pt x="10" y="25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0"/>
              <p:cNvSpPr>
                <a:spLocks/>
              </p:cNvSpPr>
              <p:nvPr/>
            </p:nvSpPr>
            <p:spPr bwMode="auto">
              <a:xfrm>
                <a:off x="1035" y="3175"/>
                <a:ext cx="45" cy="95"/>
              </a:xfrm>
              <a:custGeom>
                <a:avLst/>
                <a:gdLst>
                  <a:gd name="T0" fmla="*/ 0 w 91"/>
                  <a:gd name="T1" fmla="*/ 1 h 190"/>
                  <a:gd name="T2" fmla="*/ 0 w 91"/>
                  <a:gd name="T3" fmla="*/ 1 h 190"/>
                  <a:gd name="T4" fmla="*/ 0 w 91"/>
                  <a:gd name="T5" fmla="*/ 1 h 190"/>
                  <a:gd name="T6" fmla="*/ 0 w 91"/>
                  <a:gd name="T7" fmla="*/ 1 h 190"/>
                  <a:gd name="T8" fmla="*/ 0 w 91"/>
                  <a:gd name="T9" fmla="*/ 1 h 190"/>
                  <a:gd name="T10" fmla="*/ 0 w 91"/>
                  <a:gd name="T11" fmla="*/ 1 h 190"/>
                  <a:gd name="T12" fmla="*/ 0 w 91"/>
                  <a:gd name="T13" fmla="*/ 1 h 190"/>
                  <a:gd name="T14" fmla="*/ 0 w 91"/>
                  <a:gd name="T15" fmla="*/ 1 h 190"/>
                  <a:gd name="T16" fmla="*/ 0 w 91"/>
                  <a:gd name="T17" fmla="*/ 1 h 190"/>
                  <a:gd name="T18" fmla="*/ 0 w 91"/>
                  <a:gd name="T19" fmla="*/ 1 h 190"/>
                  <a:gd name="T20" fmla="*/ 0 w 91"/>
                  <a:gd name="T21" fmla="*/ 1 h 190"/>
                  <a:gd name="T22" fmla="*/ 0 w 91"/>
                  <a:gd name="T23" fmla="*/ 1 h 190"/>
                  <a:gd name="T24" fmla="*/ 0 w 91"/>
                  <a:gd name="T25" fmla="*/ 1 h 190"/>
                  <a:gd name="T26" fmla="*/ 0 w 91"/>
                  <a:gd name="T27" fmla="*/ 1 h 190"/>
                  <a:gd name="T28" fmla="*/ 0 w 91"/>
                  <a:gd name="T29" fmla="*/ 0 h 190"/>
                  <a:gd name="T30" fmla="*/ 0 w 91"/>
                  <a:gd name="T31" fmla="*/ 0 h 190"/>
                  <a:gd name="T32" fmla="*/ 0 w 91"/>
                  <a:gd name="T33" fmla="*/ 1 h 190"/>
                  <a:gd name="T34" fmla="*/ 0 w 91"/>
                  <a:gd name="T35" fmla="*/ 1 h 190"/>
                  <a:gd name="T36" fmla="*/ 0 w 91"/>
                  <a:gd name="T37" fmla="*/ 1 h 190"/>
                  <a:gd name="T38" fmla="*/ 0 w 91"/>
                  <a:gd name="T39" fmla="*/ 1 h 190"/>
                  <a:gd name="T40" fmla="*/ 0 w 91"/>
                  <a:gd name="T41" fmla="*/ 1 h 190"/>
                  <a:gd name="T42" fmla="*/ 0 w 91"/>
                  <a:gd name="T43" fmla="*/ 1 h 190"/>
                  <a:gd name="T44" fmla="*/ 0 w 91"/>
                  <a:gd name="T45" fmla="*/ 1 h 190"/>
                  <a:gd name="T46" fmla="*/ 0 w 91"/>
                  <a:gd name="T47" fmla="*/ 1 h 190"/>
                  <a:gd name="T48" fmla="*/ 0 w 91"/>
                  <a:gd name="T49" fmla="*/ 1 h 190"/>
                  <a:gd name="T50" fmla="*/ 0 w 91"/>
                  <a:gd name="T51" fmla="*/ 1 h 190"/>
                  <a:gd name="T52" fmla="*/ 0 w 91"/>
                  <a:gd name="T53" fmla="*/ 1 h 190"/>
                  <a:gd name="T54" fmla="*/ 0 w 91"/>
                  <a:gd name="T55" fmla="*/ 1 h 190"/>
                  <a:gd name="T56" fmla="*/ 0 w 91"/>
                  <a:gd name="T57" fmla="*/ 1 h 190"/>
                  <a:gd name="T58" fmla="*/ 0 w 91"/>
                  <a:gd name="T59" fmla="*/ 1 h 190"/>
                  <a:gd name="T60" fmla="*/ 0 w 91"/>
                  <a:gd name="T61" fmla="*/ 1 h 190"/>
                  <a:gd name="T62" fmla="*/ 0 w 91"/>
                  <a:gd name="T63" fmla="*/ 1 h 190"/>
                  <a:gd name="T64" fmla="*/ 0 w 91"/>
                  <a:gd name="T65" fmla="*/ 1 h 190"/>
                  <a:gd name="T66" fmla="*/ 0 w 91"/>
                  <a:gd name="T67" fmla="*/ 1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190"/>
                  <a:gd name="T104" fmla="*/ 91 w 91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190">
                    <a:moveTo>
                      <a:pt x="8" y="187"/>
                    </a:moveTo>
                    <a:lnTo>
                      <a:pt x="25" y="190"/>
                    </a:lnTo>
                    <a:lnTo>
                      <a:pt x="40" y="190"/>
                    </a:lnTo>
                    <a:lnTo>
                      <a:pt x="54" y="189"/>
                    </a:lnTo>
                    <a:lnTo>
                      <a:pt x="67" y="183"/>
                    </a:lnTo>
                    <a:lnTo>
                      <a:pt x="77" y="175"/>
                    </a:lnTo>
                    <a:lnTo>
                      <a:pt x="84" y="163"/>
                    </a:lnTo>
                    <a:lnTo>
                      <a:pt x="89" y="150"/>
                    </a:lnTo>
                    <a:lnTo>
                      <a:pt x="91" y="131"/>
                    </a:lnTo>
                    <a:lnTo>
                      <a:pt x="89" y="99"/>
                    </a:lnTo>
                    <a:lnTo>
                      <a:pt x="82" y="64"/>
                    </a:lnTo>
                    <a:lnTo>
                      <a:pt x="69" y="31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4" y="4"/>
                    </a:lnTo>
                    <a:lnTo>
                      <a:pt x="54" y="31"/>
                    </a:lnTo>
                    <a:lnTo>
                      <a:pt x="64" y="56"/>
                    </a:lnTo>
                    <a:lnTo>
                      <a:pt x="72" y="83"/>
                    </a:lnTo>
                    <a:lnTo>
                      <a:pt x="77" y="111"/>
                    </a:lnTo>
                    <a:lnTo>
                      <a:pt x="77" y="130"/>
                    </a:lnTo>
                    <a:lnTo>
                      <a:pt x="74" y="145"/>
                    </a:lnTo>
                    <a:lnTo>
                      <a:pt x="67" y="157"/>
                    </a:lnTo>
                    <a:lnTo>
                      <a:pt x="59" y="167"/>
                    </a:lnTo>
                    <a:lnTo>
                      <a:pt x="49" y="173"/>
                    </a:lnTo>
                    <a:lnTo>
                      <a:pt x="35" y="177"/>
                    </a:lnTo>
                    <a:lnTo>
                      <a:pt x="18" y="177"/>
                    </a:lnTo>
                    <a:lnTo>
                      <a:pt x="2" y="173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5" y="183"/>
                    </a:lnTo>
                    <a:lnTo>
                      <a:pt x="8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51"/>
              <p:cNvSpPr>
                <a:spLocks/>
              </p:cNvSpPr>
              <p:nvPr/>
            </p:nvSpPr>
            <p:spPr bwMode="auto">
              <a:xfrm>
                <a:off x="1039" y="3166"/>
                <a:ext cx="26" cy="30"/>
              </a:xfrm>
              <a:custGeom>
                <a:avLst/>
                <a:gdLst>
                  <a:gd name="T0" fmla="*/ 1 w 52"/>
                  <a:gd name="T1" fmla="*/ 0 h 60"/>
                  <a:gd name="T2" fmla="*/ 1 w 52"/>
                  <a:gd name="T3" fmla="*/ 1 h 60"/>
                  <a:gd name="T4" fmla="*/ 1 w 52"/>
                  <a:gd name="T5" fmla="*/ 1 h 60"/>
                  <a:gd name="T6" fmla="*/ 1 w 52"/>
                  <a:gd name="T7" fmla="*/ 1 h 60"/>
                  <a:gd name="T8" fmla="*/ 1 w 52"/>
                  <a:gd name="T9" fmla="*/ 1 h 60"/>
                  <a:gd name="T10" fmla="*/ 1 w 52"/>
                  <a:gd name="T11" fmla="*/ 1 h 60"/>
                  <a:gd name="T12" fmla="*/ 1 w 52"/>
                  <a:gd name="T13" fmla="*/ 1 h 60"/>
                  <a:gd name="T14" fmla="*/ 1 w 52"/>
                  <a:gd name="T15" fmla="*/ 1 h 60"/>
                  <a:gd name="T16" fmla="*/ 1 w 52"/>
                  <a:gd name="T17" fmla="*/ 1 h 60"/>
                  <a:gd name="T18" fmla="*/ 1 w 52"/>
                  <a:gd name="T19" fmla="*/ 1 h 60"/>
                  <a:gd name="T20" fmla="*/ 1 w 52"/>
                  <a:gd name="T21" fmla="*/ 1 h 60"/>
                  <a:gd name="T22" fmla="*/ 1 w 52"/>
                  <a:gd name="T23" fmla="*/ 1 h 60"/>
                  <a:gd name="T24" fmla="*/ 0 w 52"/>
                  <a:gd name="T25" fmla="*/ 1 h 60"/>
                  <a:gd name="T26" fmla="*/ 0 w 52"/>
                  <a:gd name="T27" fmla="*/ 1 h 60"/>
                  <a:gd name="T28" fmla="*/ 1 w 52"/>
                  <a:gd name="T29" fmla="*/ 1 h 60"/>
                  <a:gd name="T30" fmla="*/ 1 w 52"/>
                  <a:gd name="T31" fmla="*/ 1 h 60"/>
                  <a:gd name="T32" fmla="*/ 1 w 52"/>
                  <a:gd name="T33" fmla="*/ 1 h 60"/>
                  <a:gd name="T34" fmla="*/ 1 w 52"/>
                  <a:gd name="T35" fmla="*/ 1 h 60"/>
                  <a:gd name="T36" fmla="*/ 1 w 52"/>
                  <a:gd name="T37" fmla="*/ 1 h 60"/>
                  <a:gd name="T38" fmla="*/ 1 w 52"/>
                  <a:gd name="T39" fmla="*/ 1 h 60"/>
                  <a:gd name="T40" fmla="*/ 1 w 52"/>
                  <a:gd name="T41" fmla="*/ 1 h 60"/>
                  <a:gd name="T42" fmla="*/ 1 w 52"/>
                  <a:gd name="T43" fmla="*/ 1 h 60"/>
                  <a:gd name="T44" fmla="*/ 1 w 52"/>
                  <a:gd name="T45" fmla="*/ 1 h 60"/>
                  <a:gd name="T46" fmla="*/ 1 w 52"/>
                  <a:gd name="T47" fmla="*/ 1 h 60"/>
                  <a:gd name="T48" fmla="*/ 1 w 52"/>
                  <a:gd name="T49" fmla="*/ 1 h 60"/>
                  <a:gd name="T50" fmla="*/ 1 w 52"/>
                  <a:gd name="T51" fmla="*/ 1 h 60"/>
                  <a:gd name="T52" fmla="*/ 1 w 52"/>
                  <a:gd name="T53" fmla="*/ 1 h 60"/>
                  <a:gd name="T54" fmla="*/ 1 w 52"/>
                  <a:gd name="T55" fmla="*/ 0 h 60"/>
                  <a:gd name="T56" fmla="*/ 1 w 52"/>
                  <a:gd name="T57" fmla="*/ 0 h 60"/>
                  <a:gd name="T58" fmla="*/ 1 w 52"/>
                  <a:gd name="T59" fmla="*/ 0 h 6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"/>
                  <a:gd name="T91" fmla="*/ 0 h 60"/>
                  <a:gd name="T92" fmla="*/ 52 w 52"/>
                  <a:gd name="T93" fmla="*/ 60 h 6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" h="60">
                    <a:moveTo>
                      <a:pt x="39" y="0"/>
                    </a:moveTo>
                    <a:lnTo>
                      <a:pt x="37" y="8"/>
                    </a:lnTo>
                    <a:lnTo>
                      <a:pt x="34" y="15"/>
                    </a:lnTo>
                    <a:lnTo>
                      <a:pt x="31" y="22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20" y="35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7" y="43"/>
                    </a:lnTo>
                    <a:lnTo>
                      <a:pt x="4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2" y="55"/>
                    </a:lnTo>
                    <a:lnTo>
                      <a:pt x="5" y="59"/>
                    </a:lnTo>
                    <a:lnTo>
                      <a:pt x="9" y="60"/>
                    </a:lnTo>
                    <a:lnTo>
                      <a:pt x="17" y="57"/>
                    </a:lnTo>
                    <a:lnTo>
                      <a:pt x="24" y="54"/>
                    </a:lnTo>
                    <a:lnTo>
                      <a:pt x="31" y="47"/>
                    </a:lnTo>
                    <a:lnTo>
                      <a:pt x="36" y="42"/>
                    </a:lnTo>
                    <a:lnTo>
                      <a:pt x="41" y="35"/>
                    </a:lnTo>
                    <a:lnTo>
                      <a:pt x="46" y="27"/>
                    </a:lnTo>
                    <a:lnTo>
                      <a:pt x="49" y="20"/>
                    </a:lnTo>
                    <a:lnTo>
                      <a:pt x="52" y="12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2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52"/>
              <p:cNvSpPr>
                <a:spLocks/>
              </p:cNvSpPr>
              <p:nvPr/>
            </p:nvSpPr>
            <p:spPr bwMode="auto">
              <a:xfrm>
                <a:off x="1062" y="316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53"/>
              <p:cNvSpPr>
                <a:spLocks/>
              </p:cNvSpPr>
              <p:nvPr/>
            </p:nvSpPr>
            <p:spPr bwMode="auto">
              <a:xfrm>
                <a:off x="1028" y="3152"/>
                <a:ext cx="35" cy="19"/>
              </a:xfrm>
              <a:custGeom>
                <a:avLst/>
                <a:gdLst>
                  <a:gd name="T0" fmla="*/ 0 w 71"/>
                  <a:gd name="T1" fmla="*/ 1 h 37"/>
                  <a:gd name="T2" fmla="*/ 0 w 71"/>
                  <a:gd name="T3" fmla="*/ 1 h 37"/>
                  <a:gd name="T4" fmla="*/ 0 w 71"/>
                  <a:gd name="T5" fmla="*/ 1 h 37"/>
                  <a:gd name="T6" fmla="*/ 0 w 71"/>
                  <a:gd name="T7" fmla="*/ 1 h 37"/>
                  <a:gd name="T8" fmla="*/ 0 w 71"/>
                  <a:gd name="T9" fmla="*/ 0 h 37"/>
                  <a:gd name="T10" fmla="*/ 0 w 71"/>
                  <a:gd name="T11" fmla="*/ 1 h 37"/>
                  <a:gd name="T12" fmla="*/ 0 w 71"/>
                  <a:gd name="T13" fmla="*/ 1 h 37"/>
                  <a:gd name="T14" fmla="*/ 0 w 71"/>
                  <a:gd name="T15" fmla="*/ 1 h 37"/>
                  <a:gd name="T16" fmla="*/ 0 w 71"/>
                  <a:gd name="T17" fmla="*/ 1 h 37"/>
                  <a:gd name="T18" fmla="*/ 0 w 71"/>
                  <a:gd name="T19" fmla="*/ 1 h 37"/>
                  <a:gd name="T20" fmla="*/ 0 w 71"/>
                  <a:gd name="T21" fmla="*/ 1 h 37"/>
                  <a:gd name="T22" fmla="*/ 0 w 71"/>
                  <a:gd name="T23" fmla="*/ 1 h 37"/>
                  <a:gd name="T24" fmla="*/ 0 w 71"/>
                  <a:gd name="T25" fmla="*/ 1 h 37"/>
                  <a:gd name="T26" fmla="*/ 0 w 71"/>
                  <a:gd name="T27" fmla="*/ 1 h 37"/>
                  <a:gd name="T28" fmla="*/ 0 w 71"/>
                  <a:gd name="T29" fmla="*/ 1 h 37"/>
                  <a:gd name="T30" fmla="*/ 0 w 71"/>
                  <a:gd name="T31" fmla="*/ 1 h 37"/>
                  <a:gd name="T32" fmla="*/ 0 w 71"/>
                  <a:gd name="T33" fmla="*/ 1 h 37"/>
                  <a:gd name="T34" fmla="*/ 0 w 71"/>
                  <a:gd name="T35" fmla="*/ 1 h 37"/>
                  <a:gd name="T36" fmla="*/ 0 w 71"/>
                  <a:gd name="T37" fmla="*/ 1 h 37"/>
                  <a:gd name="T38" fmla="*/ 0 w 71"/>
                  <a:gd name="T39" fmla="*/ 1 h 37"/>
                  <a:gd name="T40" fmla="*/ 0 w 71"/>
                  <a:gd name="T41" fmla="*/ 1 h 37"/>
                  <a:gd name="T42" fmla="*/ 0 w 71"/>
                  <a:gd name="T43" fmla="*/ 1 h 37"/>
                  <a:gd name="T44" fmla="*/ 0 w 71"/>
                  <a:gd name="T45" fmla="*/ 1 h 37"/>
                  <a:gd name="T46" fmla="*/ 0 w 71"/>
                  <a:gd name="T47" fmla="*/ 1 h 37"/>
                  <a:gd name="T48" fmla="*/ 0 w 71"/>
                  <a:gd name="T49" fmla="*/ 1 h 37"/>
                  <a:gd name="T50" fmla="*/ 0 w 71"/>
                  <a:gd name="T51" fmla="*/ 1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37"/>
                  <a:gd name="T80" fmla="*/ 71 w 71"/>
                  <a:gd name="T81" fmla="*/ 37 h 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37">
                    <a:moveTo>
                      <a:pt x="69" y="27"/>
                    </a:moveTo>
                    <a:lnTo>
                      <a:pt x="61" y="18"/>
                    </a:lnTo>
                    <a:lnTo>
                      <a:pt x="53" y="10"/>
                    </a:lnTo>
                    <a:lnTo>
                      <a:pt x="42" y="3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7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4" y="35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14" y="30"/>
                    </a:lnTo>
                    <a:lnTo>
                      <a:pt x="19" y="23"/>
                    </a:lnTo>
                    <a:lnTo>
                      <a:pt x="24" y="17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51" y="17"/>
                    </a:lnTo>
                    <a:lnTo>
                      <a:pt x="59" y="23"/>
                    </a:lnTo>
                    <a:lnTo>
                      <a:pt x="66" y="30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71" y="30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54"/>
              <p:cNvSpPr>
                <a:spLocks/>
              </p:cNvSpPr>
              <p:nvPr/>
            </p:nvSpPr>
            <p:spPr bwMode="auto">
              <a:xfrm>
                <a:off x="969" y="3163"/>
                <a:ext cx="60" cy="105"/>
              </a:xfrm>
              <a:custGeom>
                <a:avLst/>
                <a:gdLst>
                  <a:gd name="T0" fmla="*/ 0 w 121"/>
                  <a:gd name="T1" fmla="*/ 1 h 210"/>
                  <a:gd name="T2" fmla="*/ 0 w 121"/>
                  <a:gd name="T3" fmla="*/ 0 h 210"/>
                  <a:gd name="T4" fmla="*/ 0 w 121"/>
                  <a:gd name="T5" fmla="*/ 1 h 210"/>
                  <a:gd name="T6" fmla="*/ 0 w 121"/>
                  <a:gd name="T7" fmla="*/ 1 h 210"/>
                  <a:gd name="T8" fmla="*/ 0 w 121"/>
                  <a:gd name="T9" fmla="*/ 1 h 210"/>
                  <a:gd name="T10" fmla="*/ 0 w 121"/>
                  <a:gd name="T11" fmla="*/ 1 h 210"/>
                  <a:gd name="T12" fmla="*/ 0 w 121"/>
                  <a:gd name="T13" fmla="*/ 1 h 210"/>
                  <a:gd name="T14" fmla="*/ 0 w 121"/>
                  <a:gd name="T15" fmla="*/ 1 h 210"/>
                  <a:gd name="T16" fmla="*/ 0 w 121"/>
                  <a:gd name="T17" fmla="*/ 1 h 210"/>
                  <a:gd name="T18" fmla="*/ 0 w 121"/>
                  <a:gd name="T19" fmla="*/ 1 h 210"/>
                  <a:gd name="T20" fmla="*/ 0 w 121"/>
                  <a:gd name="T21" fmla="*/ 1 h 210"/>
                  <a:gd name="T22" fmla="*/ 0 w 121"/>
                  <a:gd name="T23" fmla="*/ 1 h 210"/>
                  <a:gd name="T24" fmla="*/ 0 w 121"/>
                  <a:gd name="T25" fmla="*/ 1 h 210"/>
                  <a:gd name="T26" fmla="*/ 0 w 121"/>
                  <a:gd name="T27" fmla="*/ 1 h 210"/>
                  <a:gd name="T28" fmla="*/ 0 w 121"/>
                  <a:gd name="T29" fmla="*/ 1 h 210"/>
                  <a:gd name="T30" fmla="*/ 0 w 121"/>
                  <a:gd name="T31" fmla="*/ 1 h 210"/>
                  <a:gd name="T32" fmla="*/ 0 w 121"/>
                  <a:gd name="T33" fmla="*/ 1 h 210"/>
                  <a:gd name="T34" fmla="*/ 0 w 121"/>
                  <a:gd name="T35" fmla="*/ 1 h 210"/>
                  <a:gd name="T36" fmla="*/ 0 w 121"/>
                  <a:gd name="T37" fmla="*/ 1 h 210"/>
                  <a:gd name="T38" fmla="*/ 0 w 121"/>
                  <a:gd name="T39" fmla="*/ 1 h 210"/>
                  <a:gd name="T40" fmla="*/ 0 w 121"/>
                  <a:gd name="T41" fmla="*/ 1 h 210"/>
                  <a:gd name="T42" fmla="*/ 0 w 121"/>
                  <a:gd name="T43" fmla="*/ 1 h 210"/>
                  <a:gd name="T44" fmla="*/ 0 w 121"/>
                  <a:gd name="T45" fmla="*/ 1 h 210"/>
                  <a:gd name="T46" fmla="*/ 0 w 121"/>
                  <a:gd name="T47" fmla="*/ 1 h 210"/>
                  <a:gd name="T48" fmla="*/ 0 w 121"/>
                  <a:gd name="T49" fmla="*/ 1 h 210"/>
                  <a:gd name="T50" fmla="*/ 0 w 121"/>
                  <a:gd name="T51" fmla="*/ 1 h 210"/>
                  <a:gd name="T52" fmla="*/ 0 w 121"/>
                  <a:gd name="T53" fmla="*/ 1 h 210"/>
                  <a:gd name="T54" fmla="*/ 0 w 121"/>
                  <a:gd name="T55" fmla="*/ 1 h 210"/>
                  <a:gd name="T56" fmla="*/ 0 w 121"/>
                  <a:gd name="T57" fmla="*/ 1 h 210"/>
                  <a:gd name="T58" fmla="*/ 0 w 121"/>
                  <a:gd name="T59" fmla="*/ 1 h 210"/>
                  <a:gd name="T60" fmla="*/ 0 w 121"/>
                  <a:gd name="T61" fmla="*/ 1 h 210"/>
                  <a:gd name="T62" fmla="*/ 0 w 121"/>
                  <a:gd name="T63" fmla="*/ 1 h 210"/>
                  <a:gd name="T64" fmla="*/ 0 w 121"/>
                  <a:gd name="T65" fmla="*/ 1 h 210"/>
                  <a:gd name="T66" fmla="*/ 0 w 121"/>
                  <a:gd name="T67" fmla="*/ 1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1"/>
                  <a:gd name="T103" fmla="*/ 0 h 210"/>
                  <a:gd name="T104" fmla="*/ 121 w 121"/>
                  <a:gd name="T105" fmla="*/ 210 h 2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1" h="210">
                    <a:moveTo>
                      <a:pt x="113" y="10"/>
                    </a:moveTo>
                    <a:lnTo>
                      <a:pt x="67" y="0"/>
                    </a:lnTo>
                    <a:lnTo>
                      <a:pt x="34" y="12"/>
                    </a:lnTo>
                    <a:lnTo>
                      <a:pt x="10" y="44"/>
                    </a:lnTo>
                    <a:lnTo>
                      <a:pt x="0" y="84"/>
                    </a:lnTo>
                    <a:lnTo>
                      <a:pt x="2" y="128"/>
                    </a:lnTo>
                    <a:lnTo>
                      <a:pt x="15" y="168"/>
                    </a:lnTo>
                    <a:lnTo>
                      <a:pt x="45" y="198"/>
                    </a:lnTo>
                    <a:lnTo>
                      <a:pt x="89" y="210"/>
                    </a:lnTo>
                    <a:lnTo>
                      <a:pt x="89" y="208"/>
                    </a:lnTo>
                    <a:lnTo>
                      <a:pt x="87" y="205"/>
                    </a:lnTo>
                    <a:lnTo>
                      <a:pt x="84" y="202"/>
                    </a:lnTo>
                    <a:lnTo>
                      <a:pt x="82" y="198"/>
                    </a:lnTo>
                    <a:lnTo>
                      <a:pt x="64" y="190"/>
                    </a:lnTo>
                    <a:lnTo>
                      <a:pt x="47" y="178"/>
                    </a:lnTo>
                    <a:lnTo>
                      <a:pt x="34" y="166"/>
                    </a:lnTo>
                    <a:lnTo>
                      <a:pt x="25" y="151"/>
                    </a:lnTo>
                    <a:lnTo>
                      <a:pt x="19" y="136"/>
                    </a:lnTo>
                    <a:lnTo>
                      <a:pt x="15" y="118"/>
                    </a:lnTo>
                    <a:lnTo>
                      <a:pt x="13" y="98"/>
                    </a:lnTo>
                    <a:lnTo>
                      <a:pt x="17" y="77"/>
                    </a:lnTo>
                    <a:lnTo>
                      <a:pt x="22" y="59"/>
                    </a:lnTo>
                    <a:lnTo>
                      <a:pt x="30" y="44"/>
                    </a:lnTo>
                    <a:lnTo>
                      <a:pt x="42" y="32"/>
                    </a:lnTo>
                    <a:lnTo>
                      <a:pt x="54" y="22"/>
                    </a:lnTo>
                    <a:lnTo>
                      <a:pt x="69" y="17"/>
                    </a:lnTo>
                    <a:lnTo>
                      <a:pt x="84" y="15"/>
                    </a:lnTo>
                    <a:lnTo>
                      <a:pt x="101" y="17"/>
                    </a:lnTo>
                    <a:lnTo>
                      <a:pt x="118" y="24"/>
                    </a:lnTo>
                    <a:lnTo>
                      <a:pt x="121" y="24"/>
                    </a:lnTo>
                    <a:lnTo>
                      <a:pt x="119" y="19"/>
                    </a:lnTo>
                    <a:lnTo>
                      <a:pt x="116" y="13"/>
                    </a:lnTo>
                    <a:lnTo>
                      <a:pt x="11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55"/>
              <p:cNvSpPr>
                <a:spLocks/>
              </p:cNvSpPr>
              <p:nvPr/>
            </p:nvSpPr>
            <p:spPr bwMode="auto">
              <a:xfrm>
                <a:off x="1012" y="3195"/>
                <a:ext cx="23" cy="52"/>
              </a:xfrm>
              <a:custGeom>
                <a:avLst/>
                <a:gdLst>
                  <a:gd name="T0" fmla="*/ 1 w 46"/>
                  <a:gd name="T1" fmla="*/ 1 h 102"/>
                  <a:gd name="T2" fmla="*/ 1 w 46"/>
                  <a:gd name="T3" fmla="*/ 1 h 102"/>
                  <a:gd name="T4" fmla="*/ 1 w 46"/>
                  <a:gd name="T5" fmla="*/ 1 h 102"/>
                  <a:gd name="T6" fmla="*/ 1 w 46"/>
                  <a:gd name="T7" fmla="*/ 1 h 102"/>
                  <a:gd name="T8" fmla="*/ 1 w 46"/>
                  <a:gd name="T9" fmla="*/ 1 h 102"/>
                  <a:gd name="T10" fmla="*/ 1 w 46"/>
                  <a:gd name="T11" fmla="*/ 1 h 102"/>
                  <a:gd name="T12" fmla="*/ 1 w 46"/>
                  <a:gd name="T13" fmla="*/ 1 h 102"/>
                  <a:gd name="T14" fmla="*/ 1 w 46"/>
                  <a:gd name="T15" fmla="*/ 1 h 102"/>
                  <a:gd name="T16" fmla="*/ 1 w 46"/>
                  <a:gd name="T17" fmla="*/ 1 h 102"/>
                  <a:gd name="T18" fmla="*/ 1 w 46"/>
                  <a:gd name="T19" fmla="*/ 1 h 102"/>
                  <a:gd name="T20" fmla="*/ 1 w 46"/>
                  <a:gd name="T21" fmla="*/ 1 h 102"/>
                  <a:gd name="T22" fmla="*/ 0 w 46"/>
                  <a:gd name="T23" fmla="*/ 1 h 102"/>
                  <a:gd name="T24" fmla="*/ 0 w 46"/>
                  <a:gd name="T25" fmla="*/ 1 h 102"/>
                  <a:gd name="T26" fmla="*/ 0 w 46"/>
                  <a:gd name="T27" fmla="*/ 1 h 102"/>
                  <a:gd name="T28" fmla="*/ 0 w 46"/>
                  <a:gd name="T29" fmla="*/ 1 h 102"/>
                  <a:gd name="T30" fmla="*/ 1 w 46"/>
                  <a:gd name="T31" fmla="*/ 1 h 102"/>
                  <a:gd name="T32" fmla="*/ 1 w 46"/>
                  <a:gd name="T33" fmla="*/ 1 h 102"/>
                  <a:gd name="T34" fmla="*/ 1 w 46"/>
                  <a:gd name="T35" fmla="*/ 1 h 102"/>
                  <a:gd name="T36" fmla="*/ 1 w 46"/>
                  <a:gd name="T37" fmla="*/ 1 h 102"/>
                  <a:gd name="T38" fmla="*/ 1 w 46"/>
                  <a:gd name="T39" fmla="*/ 1 h 102"/>
                  <a:gd name="T40" fmla="*/ 1 w 46"/>
                  <a:gd name="T41" fmla="*/ 1 h 102"/>
                  <a:gd name="T42" fmla="*/ 1 w 46"/>
                  <a:gd name="T43" fmla="*/ 1 h 102"/>
                  <a:gd name="T44" fmla="*/ 1 w 46"/>
                  <a:gd name="T45" fmla="*/ 1 h 102"/>
                  <a:gd name="T46" fmla="*/ 1 w 46"/>
                  <a:gd name="T47" fmla="*/ 1 h 102"/>
                  <a:gd name="T48" fmla="*/ 1 w 46"/>
                  <a:gd name="T49" fmla="*/ 1 h 102"/>
                  <a:gd name="T50" fmla="*/ 1 w 46"/>
                  <a:gd name="T51" fmla="*/ 1 h 102"/>
                  <a:gd name="T52" fmla="*/ 1 w 46"/>
                  <a:gd name="T53" fmla="*/ 1 h 102"/>
                  <a:gd name="T54" fmla="*/ 1 w 46"/>
                  <a:gd name="T55" fmla="*/ 1 h 102"/>
                  <a:gd name="T56" fmla="*/ 1 w 46"/>
                  <a:gd name="T57" fmla="*/ 1 h 102"/>
                  <a:gd name="T58" fmla="*/ 1 w 46"/>
                  <a:gd name="T59" fmla="*/ 1 h 102"/>
                  <a:gd name="T60" fmla="*/ 1 w 46"/>
                  <a:gd name="T61" fmla="*/ 1 h 102"/>
                  <a:gd name="T62" fmla="*/ 1 w 46"/>
                  <a:gd name="T63" fmla="*/ 1 h 102"/>
                  <a:gd name="T64" fmla="*/ 1 w 46"/>
                  <a:gd name="T65" fmla="*/ 1 h 102"/>
                  <a:gd name="T66" fmla="*/ 1 w 46"/>
                  <a:gd name="T67" fmla="*/ 1 h 102"/>
                  <a:gd name="T68" fmla="*/ 1 w 46"/>
                  <a:gd name="T69" fmla="*/ 1 h 102"/>
                  <a:gd name="T70" fmla="*/ 1 w 46"/>
                  <a:gd name="T71" fmla="*/ 1 h 102"/>
                  <a:gd name="T72" fmla="*/ 1 w 46"/>
                  <a:gd name="T73" fmla="*/ 1 h 102"/>
                  <a:gd name="T74" fmla="*/ 1 w 46"/>
                  <a:gd name="T75" fmla="*/ 1 h 102"/>
                  <a:gd name="T76" fmla="*/ 1 w 46"/>
                  <a:gd name="T77" fmla="*/ 1 h 102"/>
                  <a:gd name="T78" fmla="*/ 1 w 46"/>
                  <a:gd name="T79" fmla="*/ 1 h 102"/>
                  <a:gd name="T80" fmla="*/ 1 w 46"/>
                  <a:gd name="T81" fmla="*/ 1 h 102"/>
                  <a:gd name="T82" fmla="*/ 1 w 46"/>
                  <a:gd name="T83" fmla="*/ 1 h 102"/>
                  <a:gd name="T84" fmla="*/ 1 w 46"/>
                  <a:gd name="T85" fmla="*/ 1 h 102"/>
                  <a:gd name="T86" fmla="*/ 1 w 46"/>
                  <a:gd name="T87" fmla="*/ 1 h 102"/>
                  <a:gd name="T88" fmla="*/ 1 w 46"/>
                  <a:gd name="T89" fmla="*/ 1 h 102"/>
                  <a:gd name="T90" fmla="*/ 1 w 46"/>
                  <a:gd name="T91" fmla="*/ 1 h 102"/>
                  <a:gd name="T92" fmla="*/ 1 w 46"/>
                  <a:gd name="T93" fmla="*/ 1 h 102"/>
                  <a:gd name="T94" fmla="*/ 1 w 46"/>
                  <a:gd name="T95" fmla="*/ 0 h 102"/>
                  <a:gd name="T96" fmla="*/ 1 w 46"/>
                  <a:gd name="T97" fmla="*/ 1 h 102"/>
                  <a:gd name="T98" fmla="*/ 1 w 46"/>
                  <a:gd name="T99" fmla="*/ 1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"/>
                  <a:gd name="T151" fmla="*/ 0 h 102"/>
                  <a:gd name="T152" fmla="*/ 46 w 46"/>
                  <a:gd name="T153" fmla="*/ 102 h 1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" h="102">
                    <a:moveTo>
                      <a:pt x="29" y="1"/>
                    </a:moveTo>
                    <a:lnTo>
                      <a:pt x="27" y="13"/>
                    </a:lnTo>
                    <a:lnTo>
                      <a:pt x="27" y="25"/>
                    </a:lnTo>
                    <a:lnTo>
                      <a:pt x="26" y="38"/>
                    </a:lnTo>
                    <a:lnTo>
                      <a:pt x="24" y="50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11" y="55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4"/>
                    </a:lnTo>
                    <a:lnTo>
                      <a:pt x="4" y="84"/>
                    </a:lnTo>
                    <a:lnTo>
                      <a:pt x="11" y="92"/>
                    </a:lnTo>
                    <a:lnTo>
                      <a:pt x="17" y="99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4" y="94"/>
                    </a:lnTo>
                    <a:lnTo>
                      <a:pt x="41" y="90"/>
                    </a:lnTo>
                    <a:lnTo>
                      <a:pt x="39" y="89"/>
                    </a:lnTo>
                    <a:lnTo>
                      <a:pt x="29" y="89"/>
                    </a:lnTo>
                    <a:lnTo>
                      <a:pt x="21" y="87"/>
                    </a:lnTo>
                    <a:lnTo>
                      <a:pt x="16" y="82"/>
                    </a:lnTo>
                    <a:lnTo>
                      <a:pt x="12" y="72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16" y="67"/>
                    </a:lnTo>
                    <a:lnTo>
                      <a:pt x="21" y="69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31" y="72"/>
                    </a:lnTo>
                    <a:lnTo>
                      <a:pt x="32" y="72"/>
                    </a:lnTo>
                    <a:lnTo>
                      <a:pt x="32" y="70"/>
                    </a:lnTo>
                    <a:lnTo>
                      <a:pt x="32" y="55"/>
                    </a:lnTo>
                    <a:lnTo>
                      <a:pt x="34" y="40"/>
                    </a:lnTo>
                    <a:lnTo>
                      <a:pt x="36" y="25"/>
                    </a:lnTo>
                    <a:lnTo>
                      <a:pt x="37" y="8"/>
                    </a:lnTo>
                    <a:lnTo>
                      <a:pt x="36" y="5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56"/>
              <p:cNvSpPr>
                <a:spLocks/>
              </p:cNvSpPr>
              <p:nvPr/>
            </p:nvSpPr>
            <p:spPr bwMode="auto">
              <a:xfrm>
                <a:off x="891" y="3224"/>
                <a:ext cx="151" cy="313"/>
              </a:xfrm>
              <a:custGeom>
                <a:avLst/>
                <a:gdLst>
                  <a:gd name="T0" fmla="*/ 1 w 301"/>
                  <a:gd name="T1" fmla="*/ 0 h 627"/>
                  <a:gd name="T2" fmla="*/ 1 w 301"/>
                  <a:gd name="T3" fmla="*/ 0 h 627"/>
                  <a:gd name="T4" fmla="*/ 1 w 301"/>
                  <a:gd name="T5" fmla="*/ 0 h 627"/>
                  <a:gd name="T6" fmla="*/ 1 w 301"/>
                  <a:gd name="T7" fmla="*/ 0 h 627"/>
                  <a:gd name="T8" fmla="*/ 1 w 301"/>
                  <a:gd name="T9" fmla="*/ 0 h 627"/>
                  <a:gd name="T10" fmla="*/ 0 w 301"/>
                  <a:gd name="T11" fmla="*/ 0 h 627"/>
                  <a:gd name="T12" fmla="*/ 1 w 301"/>
                  <a:gd name="T13" fmla="*/ 0 h 627"/>
                  <a:gd name="T14" fmla="*/ 1 w 301"/>
                  <a:gd name="T15" fmla="*/ 0 h 627"/>
                  <a:gd name="T16" fmla="*/ 1 w 301"/>
                  <a:gd name="T17" fmla="*/ 0 h 627"/>
                  <a:gd name="T18" fmla="*/ 1 w 301"/>
                  <a:gd name="T19" fmla="*/ 0 h 627"/>
                  <a:gd name="T20" fmla="*/ 1 w 301"/>
                  <a:gd name="T21" fmla="*/ 0 h 627"/>
                  <a:gd name="T22" fmla="*/ 1 w 301"/>
                  <a:gd name="T23" fmla="*/ 0 h 627"/>
                  <a:gd name="T24" fmla="*/ 1 w 301"/>
                  <a:gd name="T25" fmla="*/ 0 h 627"/>
                  <a:gd name="T26" fmla="*/ 1 w 301"/>
                  <a:gd name="T27" fmla="*/ 0 h 627"/>
                  <a:gd name="T28" fmla="*/ 1 w 301"/>
                  <a:gd name="T29" fmla="*/ 0 h 627"/>
                  <a:gd name="T30" fmla="*/ 1 w 301"/>
                  <a:gd name="T31" fmla="*/ 0 h 627"/>
                  <a:gd name="T32" fmla="*/ 1 w 301"/>
                  <a:gd name="T33" fmla="*/ 0 h 627"/>
                  <a:gd name="T34" fmla="*/ 1 w 301"/>
                  <a:gd name="T35" fmla="*/ 0 h 627"/>
                  <a:gd name="T36" fmla="*/ 1 w 301"/>
                  <a:gd name="T37" fmla="*/ 0 h 627"/>
                  <a:gd name="T38" fmla="*/ 1 w 301"/>
                  <a:gd name="T39" fmla="*/ 0 h 627"/>
                  <a:gd name="T40" fmla="*/ 1 w 301"/>
                  <a:gd name="T41" fmla="*/ 0 h 627"/>
                  <a:gd name="T42" fmla="*/ 1 w 301"/>
                  <a:gd name="T43" fmla="*/ 0 h 627"/>
                  <a:gd name="T44" fmla="*/ 1 w 301"/>
                  <a:gd name="T45" fmla="*/ 0 h 627"/>
                  <a:gd name="T46" fmla="*/ 1 w 301"/>
                  <a:gd name="T47" fmla="*/ 0 h 627"/>
                  <a:gd name="T48" fmla="*/ 1 w 301"/>
                  <a:gd name="T49" fmla="*/ 0 h 627"/>
                  <a:gd name="T50" fmla="*/ 1 w 301"/>
                  <a:gd name="T51" fmla="*/ 0 h 627"/>
                  <a:gd name="T52" fmla="*/ 1 w 301"/>
                  <a:gd name="T53" fmla="*/ 0 h 627"/>
                  <a:gd name="T54" fmla="*/ 1 w 301"/>
                  <a:gd name="T55" fmla="*/ 0 h 627"/>
                  <a:gd name="T56" fmla="*/ 1 w 301"/>
                  <a:gd name="T57" fmla="*/ 0 h 627"/>
                  <a:gd name="T58" fmla="*/ 1 w 301"/>
                  <a:gd name="T59" fmla="*/ 0 h 627"/>
                  <a:gd name="T60" fmla="*/ 1 w 301"/>
                  <a:gd name="T61" fmla="*/ 0 h 627"/>
                  <a:gd name="T62" fmla="*/ 1 w 301"/>
                  <a:gd name="T63" fmla="*/ 0 h 627"/>
                  <a:gd name="T64" fmla="*/ 1 w 301"/>
                  <a:gd name="T65" fmla="*/ 0 h 6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1"/>
                  <a:gd name="T100" fmla="*/ 0 h 627"/>
                  <a:gd name="T101" fmla="*/ 301 w 301"/>
                  <a:gd name="T102" fmla="*/ 627 h 6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1" h="627">
                    <a:moveTo>
                      <a:pt x="145" y="0"/>
                    </a:moveTo>
                    <a:lnTo>
                      <a:pt x="120" y="0"/>
                    </a:lnTo>
                    <a:lnTo>
                      <a:pt x="96" y="5"/>
                    </a:lnTo>
                    <a:lnTo>
                      <a:pt x="76" y="15"/>
                    </a:lnTo>
                    <a:lnTo>
                      <a:pt x="59" y="30"/>
                    </a:lnTo>
                    <a:lnTo>
                      <a:pt x="42" y="49"/>
                    </a:lnTo>
                    <a:lnTo>
                      <a:pt x="31" y="69"/>
                    </a:lnTo>
                    <a:lnTo>
                      <a:pt x="19" y="91"/>
                    </a:lnTo>
                    <a:lnTo>
                      <a:pt x="9" y="114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0" y="173"/>
                    </a:lnTo>
                    <a:lnTo>
                      <a:pt x="4" y="191"/>
                    </a:lnTo>
                    <a:lnTo>
                      <a:pt x="9" y="210"/>
                    </a:lnTo>
                    <a:lnTo>
                      <a:pt x="17" y="227"/>
                    </a:lnTo>
                    <a:lnTo>
                      <a:pt x="27" y="244"/>
                    </a:lnTo>
                    <a:lnTo>
                      <a:pt x="39" y="260"/>
                    </a:lnTo>
                    <a:lnTo>
                      <a:pt x="56" y="277"/>
                    </a:lnTo>
                    <a:lnTo>
                      <a:pt x="73" y="292"/>
                    </a:lnTo>
                    <a:lnTo>
                      <a:pt x="93" y="306"/>
                    </a:lnTo>
                    <a:lnTo>
                      <a:pt x="113" y="317"/>
                    </a:lnTo>
                    <a:lnTo>
                      <a:pt x="133" y="328"/>
                    </a:lnTo>
                    <a:lnTo>
                      <a:pt x="155" y="336"/>
                    </a:lnTo>
                    <a:lnTo>
                      <a:pt x="177" y="344"/>
                    </a:lnTo>
                    <a:lnTo>
                      <a:pt x="199" y="351"/>
                    </a:lnTo>
                    <a:lnTo>
                      <a:pt x="242" y="373"/>
                    </a:lnTo>
                    <a:lnTo>
                      <a:pt x="271" y="403"/>
                    </a:lnTo>
                    <a:lnTo>
                      <a:pt x="283" y="437"/>
                    </a:lnTo>
                    <a:lnTo>
                      <a:pt x="283" y="476"/>
                    </a:lnTo>
                    <a:lnTo>
                      <a:pt x="273" y="514"/>
                    </a:lnTo>
                    <a:lnTo>
                      <a:pt x="254" y="551"/>
                    </a:lnTo>
                    <a:lnTo>
                      <a:pt x="231" y="586"/>
                    </a:lnTo>
                    <a:lnTo>
                      <a:pt x="202" y="615"/>
                    </a:lnTo>
                    <a:lnTo>
                      <a:pt x="200" y="618"/>
                    </a:lnTo>
                    <a:lnTo>
                      <a:pt x="204" y="623"/>
                    </a:lnTo>
                    <a:lnTo>
                      <a:pt x="209" y="627"/>
                    </a:lnTo>
                    <a:lnTo>
                      <a:pt x="212" y="627"/>
                    </a:lnTo>
                    <a:lnTo>
                      <a:pt x="247" y="603"/>
                    </a:lnTo>
                    <a:lnTo>
                      <a:pt x="274" y="571"/>
                    </a:lnTo>
                    <a:lnTo>
                      <a:pt x="293" y="534"/>
                    </a:lnTo>
                    <a:lnTo>
                      <a:pt x="301" y="494"/>
                    </a:lnTo>
                    <a:lnTo>
                      <a:pt x="300" y="452"/>
                    </a:lnTo>
                    <a:lnTo>
                      <a:pt x="290" y="413"/>
                    </a:lnTo>
                    <a:lnTo>
                      <a:pt x="268" y="380"/>
                    </a:lnTo>
                    <a:lnTo>
                      <a:pt x="234" y="351"/>
                    </a:lnTo>
                    <a:lnTo>
                      <a:pt x="205" y="336"/>
                    </a:lnTo>
                    <a:lnTo>
                      <a:pt x="174" y="323"/>
                    </a:lnTo>
                    <a:lnTo>
                      <a:pt x="143" y="312"/>
                    </a:lnTo>
                    <a:lnTo>
                      <a:pt x="113" y="301"/>
                    </a:lnTo>
                    <a:lnTo>
                      <a:pt x="84" y="286"/>
                    </a:lnTo>
                    <a:lnTo>
                      <a:pt x="59" y="267"/>
                    </a:lnTo>
                    <a:lnTo>
                      <a:pt x="39" y="242"/>
                    </a:lnTo>
                    <a:lnTo>
                      <a:pt x="22" y="210"/>
                    </a:lnTo>
                    <a:lnTo>
                      <a:pt x="16" y="178"/>
                    </a:lnTo>
                    <a:lnTo>
                      <a:pt x="19" y="144"/>
                    </a:lnTo>
                    <a:lnTo>
                      <a:pt x="27" y="111"/>
                    </a:lnTo>
                    <a:lnTo>
                      <a:pt x="44" y="80"/>
                    </a:lnTo>
                    <a:lnTo>
                      <a:pt x="66" y="52"/>
                    </a:lnTo>
                    <a:lnTo>
                      <a:pt x="91" y="30"/>
                    </a:lnTo>
                    <a:lnTo>
                      <a:pt x="120" y="17"/>
                    </a:lnTo>
                    <a:lnTo>
                      <a:pt x="152" y="12"/>
                    </a:lnTo>
                    <a:lnTo>
                      <a:pt x="153" y="10"/>
                    </a:lnTo>
                    <a:lnTo>
                      <a:pt x="152" y="6"/>
                    </a:lnTo>
                    <a:lnTo>
                      <a:pt x="148" y="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57"/>
              <p:cNvSpPr>
                <a:spLocks/>
              </p:cNvSpPr>
              <p:nvPr/>
            </p:nvSpPr>
            <p:spPr bwMode="auto">
              <a:xfrm>
                <a:off x="953" y="3232"/>
                <a:ext cx="119" cy="280"/>
              </a:xfrm>
              <a:custGeom>
                <a:avLst/>
                <a:gdLst>
                  <a:gd name="T0" fmla="*/ 1 w 237"/>
                  <a:gd name="T1" fmla="*/ 1 h 559"/>
                  <a:gd name="T2" fmla="*/ 1 w 237"/>
                  <a:gd name="T3" fmla="*/ 1 h 559"/>
                  <a:gd name="T4" fmla="*/ 0 w 237"/>
                  <a:gd name="T5" fmla="*/ 1 h 559"/>
                  <a:gd name="T6" fmla="*/ 1 w 237"/>
                  <a:gd name="T7" fmla="*/ 1 h 559"/>
                  <a:gd name="T8" fmla="*/ 1 w 237"/>
                  <a:gd name="T9" fmla="*/ 1 h 559"/>
                  <a:gd name="T10" fmla="*/ 1 w 237"/>
                  <a:gd name="T11" fmla="*/ 1 h 559"/>
                  <a:gd name="T12" fmla="*/ 1 w 237"/>
                  <a:gd name="T13" fmla="*/ 1 h 559"/>
                  <a:gd name="T14" fmla="*/ 1 w 237"/>
                  <a:gd name="T15" fmla="*/ 1 h 559"/>
                  <a:gd name="T16" fmla="*/ 1 w 237"/>
                  <a:gd name="T17" fmla="*/ 1 h 559"/>
                  <a:gd name="T18" fmla="*/ 1 w 237"/>
                  <a:gd name="T19" fmla="*/ 1 h 559"/>
                  <a:gd name="T20" fmla="*/ 1 w 237"/>
                  <a:gd name="T21" fmla="*/ 1 h 559"/>
                  <a:gd name="T22" fmla="*/ 1 w 237"/>
                  <a:gd name="T23" fmla="*/ 1 h 559"/>
                  <a:gd name="T24" fmla="*/ 1 w 237"/>
                  <a:gd name="T25" fmla="*/ 1 h 559"/>
                  <a:gd name="T26" fmla="*/ 1 w 237"/>
                  <a:gd name="T27" fmla="*/ 1 h 559"/>
                  <a:gd name="T28" fmla="*/ 1 w 237"/>
                  <a:gd name="T29" fmla="*/ 1 h 559"/>
                  <a:gd name="T30" fmla="*/ 1 w 237"/>
                  <a:gd name="T31" fmla="*/ 1 h 559"/>
                  <a:gd name="T32" fmla="*/ 1 w 237"/>
                  <a:gd name="T33" fmla="*/ 1 h 559"/>
                  <a:gd name="T34" fmla="*/ 1 w 237"/>
                  <a:gd name="T35" fmla="*/ 1 h 559"/>
                  <a:gd name="T36" fmla="*/ 1 w 237"/>
                  <a:gd name="T37" fmla="*/ 1 h 559"/>
                  <a:gd name="T38" fmla="*/ 1 w 237"/>
                  <a:gd name="T39" fmla="*/ 1 h 559"/>
                  <a:gd name="T40" fmla="*/ 1 w 237"/>
                  <a:gd name="T41" fmla="*/ 1 h 559"/>
                  <a:gd name="T42" fmla="*/ 1 w 237"/>
                  <a:gd name="T43" fmla="*/ 1 h 559"/>
                  <a:gd name="T44" fmla="*/ 1 w 237"/>
                  <a:gd name="T45" fmla="*/ 1 h 559"/>
                  <a:gd name="T46" fmla="*/ 1 w 237"/>
                  <a:gd name="T47" fmla="*/ 1 h 559"/>
                  <a:gd name="T48" fmla="*/ 1 w 237"/>
                  <a:gd name="T49" fmla="*/ 1 h 559"/>
                  <a:gd name="T50" fmla="*/ 1 w 237"/>
                  <a:gd name="T51" fmla="*/ 1 h 559"/>
                  <a:gd name="T52" fmla="*/ 1 w 237"/>
                  <a:gd name="T53" fmla="*/ 1 h 559"/>
                  <a:gd name="T54" fmla="*/ 1 w 237"/>
                  <a:gd name="T55" fmla="*/ 1 h 559"/>
                  <a:gd name="T56" fmla="*/ 1 w 237"/>
                  <a:gd name="T57" fmla="*/ 1 h 559"/>
                  <a:gd name="T58" fmla="*/ 1 w 237"/>
                  <a:gd name="T59" fmla="*/ 1 h 559"/>
                  <a:gd name="T60" fmla="*/ 1 w 237"/>
                  <a:gd name="T61" fmla="*/ 1 h 559"/>
                  <a:gd name="T62" fmla="*/ 1 w 237"/>
                  <a:gd name="T63" fmla="*/ 1 h 559"/>
                  <a:gd name="T64" fmla="*/ 1 w 237"/>
                  <a:gd name="T65" fmla="*/ 1 h 559"/>
                  <a:gd name="T66" fmla="*/ 1 w 237"/>
                  <a:gd name="T67" fmla="*/ 1 h 559"/>
                  <a:gd name="T68" fmla="*/ 1 w 237"/>
                  <a:gd name="T69" fmla="*/ 1 h 559"/>
                  <a:gd name="T70" fmla="*/ 1 w 237"/>
                  <a:gd name="T71" fmla="*/ 1 h 559"/>
                  <a:gd name="T72" fmla="*/ 1 w 237"/>
                  <a:gd name="T73" fmla="*/ 1 h 559"/>
                  <a:gd name="T74" fmla="*/ 1 w 237"/>
                  <a:gd name="T75" fmla="*/ 1 h 559"/>
                  <a:gd name="T76" fmla="*/ 1 w 237"/>
                  <a:gd name="T77" fmla="*/ 1 h 559"/>
                  <a:gd name="T78" fmla="*/ 1 w 237"/>
                  <a:gd name="T79" fmla="*/ 1 h 559"/>
                  <a:gd name="T80" fmla="*/ 1 w 237"/>
                  <a:gd name="T81" fmla="*/ 1 h 559"/>
                  <a:gd name="T82" fmla="*/ 1 w 237"/>
                  <a:gd name="T83" fmla="*/ 1 h 559"/>
                  <a:gd name="T84" fmla="*/ 1 w 237"/>
                  <a:gd name="T85" fmla="*/ 1 h 559"/>
                  <a:gd name="T86" fmla="*/ 1 w 237"/>
                  <a:gd name="T87" fmla="*/ 1 h 559"/>
                  <a:gd name="T88" fmla="*/ 1 w 237"/>
                  <a:gd name="T89" fmla="*/ 1 h 559"/>
                  <a:gd name="T90" fmla="*/ 1 w 237"/>
                  <a:gd name="T91" fmla="*/ 1 h 559"/>
                  <a:gd name="T92" fmla="*/ 1 w 237"/>
                  <a:gd name="T93" fmla="*/ 1 h 559"/>
                  <a:gd name="T94" fmla="*/ 1 w 237"/>
                  <a:gd name="T95" fmla="*/ 1 h 559"/>
                  <a:gd name="T96" fmla="*/ 1 w 237"/>
                  <a:gd name="T97" fmla="*/ 1 h 559"/>
                  <a:gd name="T98" fmla="*/ 1 w 237"/>
                  <a:gd name="T99" fmla="*/ 1 h 559"/>
                  <a:gd name="T100" fmla="*/ 1 w 237"/>
                  <a:gd name="T101" fmla="*/ 1 h 559"/>
                  <a:gd name="T102" fmla="*/ 1 w 237"/>
                  <a:gd name="T103" fmla="*/ 1 h 559"/>
                  <a:gd name="T104" fmla="*/ 1 w 237"/>
                  <a:gd name="T105" fmla="*/ 1 h 559"/>
                  <a:gd name="T106" fmla="*/ 1 w 237"/>
                  <a:gd name="T107" fmla="*/ 1 h 559"/>
                  <a:gd name="T108" fmla="*/ 1 w 237"/>
                  <a:gd name="T109" fmla="*/ 1 h 559"/>
                  <a:gd name="T110" fmla="*/ 1 w 237"/>
                  <a:gd name="T111" fmla="*/ 1 h 559"/>
                  <a:gd name="T112" fmla="*/ 1 w 237"/>
                  <a:gd name="T113" fmla="*/ 1 h 559"/>
                  <a:gd name="T114" fmla="*/ 1 w 237"/>
                  <a:gd name="T115" fmla="*/ 1 h 559"/>
                  <a:gd name="T116" fmla="*/ 1 w 237"/>
                  <a:gd name="T117" fmla="*/ 1 h 559"/>
                  <a:gd name="T118" fmla="*/ 1 w 237"/>
                  <a:gd name="T119" fmla="*/ 0 h 559"/>
                  <a:gd name="T120" fmla="*/ 1 w 237"/>
                  <a:gd name="T121" fmla="*/ 1 h 559"/>
                  <a:gd name="T122" fmla="*/ 1 w 237"/>
                  <a:gd name="T123" fmla="*/ 1 h 5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7"/>
                  <a:gd name="T187" fmla="*/ 0 h 559"/>
                  <a:gd name="T188" fmla="*/ 237 w 237"/>
                  <a:gd name="T189" fmla="*/ 559 h 5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7" h="559">
                    <a:moveTo>
                      <a:pt x="17" y="1"/>
                    </a:moveTo>
                    <a:lnTo>
                      <a:pt x="5" y="32"/>
                    </a:lnTo>
                    <a:lnTo>
                      <a:pt x="0" y="58"/>
                    </a:lnTo>
                    <a:lnTo>
                      <a:pt x="1" y="82"/>
                    </a:lnTo>
                    <a:lnTo>
                      <a:pt x="7" y="104"/>
                    </a:lnTo>
                    <a:lnTo>
                      <a:pt x="20" y="124"/>
                    </a:lnTo>
                    <a:lnTo>
                      <a:pt x="37" y="141"/>
                    </a:lnTo>
                    <a:lnTo>
                      <a:pt x="59" y="156"/>
                    </a:lnTo>
                    <a:lnTo>
                      <a:pt x="87" y="169"/>
                    </a:lnTo>
                    <a:lnTo>
                      <a:pt x="116" y="184"/>
                    </a:lnTo>
                    <a:lnTo>
                      <a:pt x="143" y="200"/>
                    </a:lnTo>
                    <a:lnTo>
                      <a:pt x="168" y="218"/>
                    </a:lnTo>
                    <a:lnTo>
                      <a:pt x="188" y="238"/>
                    </a:lnTo>
                    <a:lnTo>
                      <a:pt x="205" y="262"/>
                    </a:lnTo>
                    <a:lnTo>
                      <a:pt x="215" y="289"/>
                    </a:lnTo>
                    <a:lnTo>
                      <a:pt x="222" y="319"/>
                    </a:lnTo>
                    <a:lnTo>
                      <a:pt x="222" y="354"/>
                    </a:lnTo>
                    <a:lnTo>
                      <a:pt x="218" y="381"/>
                    </a:lnTo>
                    <a:lnTo>
                      <a:pt x="210" y="406"/>
                    </a:lnTo>
                    <a:lnTo>
                      <a:pt x="202" y="432"/>
                    </a:lnTo>
                    <a:lnTo>
                      <a:pt x="190" y="457"/>
                    </a:lnTo>
                    <a:lnTo>
                      <a:pt x="176" y="480"/>
                    </a:lnTo>
                    <a:lnTo>
                      <a:pt x="163" y="504"/>
                    </a:lnTo>
                    <a:lnTo>
                      <a:pt x="148" y="526"/>
                    </a:lnTo>
                    <a:lnTo>
                      <a:pt x="134" y="549"/>
                    </a:lnTo>
                    <a:lnTo>
                      <a:pt x="134" y="553"/>
                    </a:lnTo>
                    <a:lnTo>
                      <a:pt x="138" y="556"/>
                    </a:lnTo>
                    <a:lnTo>
                      <a:pt x="143" y="559"/>
                    </a:lnTo>
                    <a:lnTo>
                      <a:pt x="144" y="559"/>
                    </a:lnTo>
                    <a:lnTo>
                      <a:pt x="171" y="527"/>
                    </a:lnTo>
                    <a:lnTo>
                      <a:pt x="195" y="492"/>
                    </a:lnTo>
                    <a:lnTo>
                      <a:pt x="213" y="452"/>
                    </a:lnTo>
                    <a:lnTo>
                      <a:pt x="228" y="411"/>
                    </a:lnTo>
                    <a:lnTo>
                      <a:pt x="237" y="369"/>
                    </a:lnTo>
                    <a:lnTo>
                      <a:pt x="237" y="327"/>
                    </a:lnTo>
                    <a:lnTo>
                      <a:pt x="228" y="285"/>
                    </a:lnTo>
                    <a:lnTo>
                      <a:pt x="212" y="247"/>
                    </a:lnTo>
                    <a:lnTo>
                      <a:pt x="202" y="233"/>
                    </a:lnTo>
                    <a:lnTo>
                      <a:pt x="191" y="220"/>
                    </a:lnTo>
                    <a:lnTo>
                      <a:pt x="180" y="210"/>
                    </a:lnTo>
                    <a:lnTo>
                      <a:pt x="166" y="198"/>
                    </a:lnTo>
                    <a:lnTo>
                      <a:pt x="153" y="190"/>
                    </a:lnTo>
                    <a:lnTo>
                      <a:pt x="139" y="181"/>
                    </a:lnTo>
                    <a:lnTo>
                      <a:pt x="124" y="173"/>
                    </a:lnTo>
                    <a:lnTo>
                      <a:pt x="109" y="166"/>
                    </a:lnTo>
                    <a:lnTo>
                      <a:pt x="101" y="163"/>
                    </a:lnTo>
                    <a:lnTo>
                      <a:pt x="92" y="159"/>
                    </a:lnTo>
                    <a:lnTo>
                      <a:pt x="84" y="156"/>
                    </a:lnTo>
                    <a:lnTo>
                      <a:pt x="75" y="153"/>
                    </a:lnTo>
                    <a:lnTo>
                      <a:pt x="67" y="149"/>
                    </a:lnTo>
                    <a:lnTo>
                      <a:pt x="59" y="144"/>
                    </a:lnTo>
                    <a:lnTo>
                      <a:pt x="50" y="141"/>
                    </a:lnTo>
                    <a:lnTo>
                      <a:pt x="42" y="136"/>
                    </a:lnTo>
                    <a:lnTo>
                      <a:pt x="18" y="111"/>
                    </a:lnTo>
                    <a:lnTo>
                      <a:pt x="12" y="79"/>
                    </a:lnTo>
                    <a:lnTo>
                      <a:pt x="18" y="45"/>
                    </a:lnTo>
                    <a:lnTo>
                      <a:pt x="30" y="13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58"/>
              <p:cNvSpPr>
                <a:spLocks/>
              </p:cNvSpPr>
              <p:nvPr/>
            </p:nvSpPr>
            <p:spPr bwMode="auto">
              <a:xfrm>
                <a:off x="993" y="3284"/>
                <a:ext cx="55" cy="10"/>
              </a:xfrm>
              <a:custGeom>
                <a:avLst/>
                <a:gdLst>
                  <a:gd name="T0" fmla="*/ 0 w 111"/>
                  <a:gd name="T1" fmla="*/ 0 h 22"/>
                  <a:gd name="T2" fmla="*/ 0 w 111"/>
                  <a:gd name="T3" fmla="*/ 0 h 22"/>
                  <a:gd name="T4" fmla="*/ 0 w 111"/>
                  <a:gd name="T5" fmla="*/ 0 h 22"/>
                  <a:gd name="T6" fmla="*/ 0 w 111"/>
                  <a:gd name="T7" fmla="*/ 0 h 22"/>
                  <a:gd name="T8" fmla="*/ 0 w 111"/>
                  <a:gd name="T9" fmla="*/ 0 h 22"/>
                  <a:gd name="T10" fmla="*/ 0 w 111"/>
                  <a:gd name="T11" fmla="*/ 0 h 22"/>
                  <a:gd name="T12" fmla="*/ 0 w 111"/>
                  <a:gd name="T13" fmla="*/ 0 h 22"/>
                  <a:gd name="T14" fmla="*/ 0 w 111"/>
                  <a:gd name="T15" fmla="*/ 0 h 22"/>
                  <a:gd name="T16" fmla="*/ 0 w 111"/>
                  <a:gd name="T17" fmla="*/ 0 h 22"/>
                  <a:gd name="T18" fmla="*/ 0 w 111"/>
                  <a:gd name="T19" fmla="*/ 0 h 22"/>
                  <a:gd name="T20" fmla="*/ 0 w 111"/>
                  <a:gd name="T21" fmla="*/ 0 h 22"/>
                  <a:gd name="T22" fmla="*/ 0 w 111"/>
                  <a:gd name="T23" fmla="*/ 0 h 22"/>
                  <a:gd name="T24" fmla="*/ 0 w 111"/>
                  <a:gd name="T25" fmla="*/ 0 h 22"/>
                  <a:gd name="T26" fmla="*/ 0 w 111"/>
                  <a:gd name="T27" fmla="*/ 0 h 22"/>
                  <a:gd name="T28" fmla="*/ 0 w 111"/>
                  <a:gd name="T29" fmla="*/ 0 h 22"/>
                  <a:gd name="T30" fmla="*/ 0 w 111"/>
                  <a:gd name="T31" fmla="*/ 0 h 22"/>
                  <a:gd name="T32" fmla="*/ 0 w 111"/>
                  <a:gd name="T33" fmla="*/ 0 h 22"/>
                  <a:gd name="T34" fmla="*/ 0 w 111"/>
                  <a:gd name="T35" fmla="*/ 0 h 22"/>
                  <a:gd name="T36" fmla="*/ 0 w 111"/>
                  <a:gd name="T37" fmla="*/ 0 h 22"/>
                  <a:gd name="T38" fmla="*/ 0 w 111"/>
                  <a:gd name="T39" fmla="*/ 0 h 22"/>
                  <a:gd name="T40" fmla="*/ 0 w 111"/>
                  <a:gd name="T41" fmla="*/ 0 h 22"/>
                  <a:gd name="T42" fmla="*/ 0 w 111"/>
                  <a:gd name="T43" fmla="*/ 0 h 22"/>
                  <a:gd name="T44" fmla="*/ 0 w 111"/>
                  <a:gd name="T45" fmla="*/ 0 h 22"/>
                  <a:gd name="T46" fmla="*/ 0 w 111"/>
                  <a:gd name="T47" fmla="*/ 0 h 22"/>
                  <a:gd name="T48" fmla="*/ 0 w 111"/>
                  <a:gd name="T49" fmla="*/ 0 h 22"/>
                  <a:gd name="T50" fmla="*/ 0 w 111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22"/>
                  <a:gd name="T80" fmla="*/ 111 w 111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22">
                    <a:moveTo>
                      <a:pt x="8" y="22"/>
                    </a:moveTo>
                    <a:lnTo>
                      <a:pt x="22" y="22"/>
                    </a:lnTo>
                    <a:lnTo>
                      <a:pt x="33" y="20"/>
                    </a:lnTo>
                    <a:lnTo>
                      <a:pt x="47" y="19"/>
                    </a:lnTo>
                    <a:lnTo>
                      <a:pt x="59" y="17"/>
                    </a:lnTo>
                    <a:lnTo>
                      <a:pt x="72" y="15"/>
                    </a:lnTo>
                    <a:lnTo>
                      <a:pt x="84" y="14"/>
                    </a:lnTo>
                    <a:lnTo>
                      <a:pt x="97" y="14"/>
                    </a:lnTo>
                    <a:lnTo>
                      <a:pt x="111" y="12"/>
                    </a:lnTo>
                    <a:lnTo>
                      <a:pt x="111" y="10"/>
                    </a:lnTo>
                    <a:lnTo>
                      <a:pt x="109" y="7"/>
                    </a:lnTo>
                    <a:lnTo>
                      <a:pt x="106" y="3"/>
                    </a:lnTo>
                    <a:lnTo>
                      <a:pt x="104" y="2"/>
                    </a:lnTo>
                    <a:lnTo>
                      <a:pt x="91" y="0"/>
                    </a:lnTo>
                    <a:lnTo>
                      <a:pt x="77" y="0"/>
                    </a:lnTo>
                    <a:lnTo>
                      <a:pt x="64" y="2"/>
                    </a:lnTo>
                    <a:lnTo>
                      <a:pt x="52" y="3"/>
                    </a:lnTo>
                    <a:lnTo>
                      <a:pt x="38" y="5"/>
                    </a:lnTo>
                    <a:lnTo>
                      <a:pt x="25" y="9"/>
                    </a:lnTo>
                    <a:lnTo>
                      <a:pt x="13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5" y="20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9"/>
              <p:cNvSpPr>
                <a:spLocks/>
              </p:cNvSpPr>
              <p:nvPr/>
            </p:nvSpPr>
            <p:spPr bwMode="auto">
              <a:xfrm>
                <a:off x="997" y="3272"/>
                <a:ext cx="72" cy="15"/>
              </a:xfrm>
              <a:custGeom>
                <a:avLst/>
                <a:gdLst>
                  <a:gd name="T0" fmla="*/ 1 w 143"/>
                  <a:gd name="T1" fmla="*/ 1 h 30"/>
                  <a:gd name="T2" fmla="*/ 1 w 143"/>
                  <a:gd name="T3" fmla="*/ 1 h 30"/>
                  <a:gd name="T4" fmla="*/ 1 w 143"/>
                  <a:gd name="T5" fmla="*/ 1 h 30"/>
                  <a:gd name="T6" fmla="*/ 1 w 143"/>
                  <a:gd name="T7" fmla="*/ 1 h 30"/>
                  <a:gd name="T8" fmla="*/ 1 w 143"/>
                  <a:gd name="T9" fmla="*/ 1 h 30"/>
                  <a:gd name="T10" fmla="*/ 1 w 143"/>
                  <a:gd name="T11" fmla="*/ 1 h 30"/>
                  <a:gd name="T12" fmla="*/ 1 w 143"/>
                  <a:gd name="T13" fmla="*/ 1 h 30"/>
                  <a:gd name="T14" fmla="*/ 1 w 143"/>
                  <a:gd name="T15" fmla="*/ 1 h 30"/>
                  <a:gd name="T16" fmla="*/ 1 w 143"/>
                  <a:gd name="T17" fmla="*/ 1 h 30"/>
                  <a:gd name="T18" fmla="*/ 1 w 143"/>
                  <a:gd name="T19" fmla="*/ 1 h 30"/>
                  <a:gd name="T20" fmla="*/ 1 w 143"/>
                  <a:gd name="T21" fmla="*/ 1 h 30"/>
                  <a:gd name="T22" fmla="*/ 1 w 143"/>
                  <a:gd name="T23" fmla="*/ 1 h 30"/>
                  <a:gd name="T24" fmla="*/ 1 w 143"/>
                  <a:gd name="T25" fmla="*/ 1 h 30"/>
                  <a:gd name="T26" fmla="*/ 1 w 143"/>
                  <a:gd name="T27" fmla="*/ 1 h 30"/>
                  <a:gd name="T28" fmla="*/ 1 w 143"/>
                  <a:gd name="T29" fmla="*/ 1 h 30"/>
                  <a:gd name="T30" fmla="*/ 1 w 143"/>
                  <a:gd name="T31" fmla="*/ 0 h 30"/>
                  <a:gd name="T32" fmla="*/ 1 w 143"/>
                  <a:gd name="T33" fmla="*/ 0 h 30"/>
                  <a:gd name="T34" fmla="*/ 1 w 143"/>
                  <a:gd name="T35" fmla="*/ 1 h 30"/>
                  <a:gd name="T36" fmla="*/ 1 w 143"/>
                  <a:gd name="T37" fmla="*/ 1 h 30"/>
                  <a:gd name="T38" fmla="*/ 1 w 143"/>
                  <a:gd name="T39" fmla="*/ 1 h 30"/>
                  <a:gd name="T40" fmla="*/ 0 w 143"/>
                  <a:gd name="T41" fmla="*/ 1 h 30"/>
                  <a:gd name="T42" fmla="*/ 0 w 143"/>
                  <a:gd name="T43" fmla="*/ 1 h 30"/>
                  <a:gd name="T44" fmla="*/ 1 w 143"/>
                  <a:gd name="T45" fmla="*/ 1 h 30"/>
                  <a:gd name="T46" fmla="*/ 1 w 143"/>
                  <a:gd name="T47" fmla="*/ 1 h 30"/>
                  <a:gd name="T48" fmla="*/ 1 w 143"/>
                  <a:gd name="T49" fmla="*/ 1 h 30"/>
                  <a:gd name="T50" fmla="*/ 1 w 143"/>
                  <a:gd name="T51" fmla="*/ 1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3"/>
                  <a:gd name="T79" fmla="*/ 0 h 30"/>
                  <a:gd name="T80" fmla="*/ 143 w 143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3" h="30">
                    <a:moveTo>
                      <a:pt x="9" y="30"/>
                    </a:moveTo>
                    <a:lnTo>
                      <a:pt x="25" y="20"/>
                    </a:lnTo>
                    <a:lnTo>
                      <a:pt x="41" y="13"/>
                    </a:lnTo>
                    <a:lnTo>
                      <a:pt x="57" y="10"/>
                    </a:lnTo>
                    <a:lnTo>
                      <a:pt x="72" y="10"/>
                    </a:lnTo>
                    <a:lnTo>
                      <a:pt x="89" y="11"/>
                    </a:lnTo>
                    <a:lnTo>
                      <a:pt x="106" y="15"/>
                    </a:lnTo>
                    <a:lnTo>
                      <a:pt x="123" y="18"/>
                    </a:lnTo>
                    <a:lnTo>
                      <a:pt x="141" y="21"/>
                    </a:lnTo>
                    <a:lnTo>
                      <a:pt x="143" y="20"/>
                    </a:lnTo>
                    <a:lnTo>
                      <a:pt x="141" y="16"/>
                    </a:lnTo>
                    <a:lnTo>
                      <a:pt x="138" y="15"/>
                    </a:lnTo>
                    <a:lnTo>
                      <a:pt x="136" y="13"/>
                    </a:lnTo>
                    <a:lnTo>
                      <a:pt x="120" y="6"/>
                    </a:lnTo>
                    <a:lnTo>
                      <a:pt x="101" y="3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49" y="1"/>
                    </a:lnTo>
                    <a:lnTo>
                      <a:pt x="32" y="5"/>
                    </a:lnTo>
                    <a:lnTo>
                      <a:pt x="17" y="1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5" y="3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60"/>
              <p:cNvSpPr>
                <a:spLocks/>
              </p:cNvSpPr>
              <p:nvPr/>
            </p:nvSpPr>
            <p:spPr bwMode="auto">
              <a:xfrm>
                <a:off x="939" y="3392"/>
                <a:ext cx="84" cy="90"/>
              </a:xfrm>
              <a:custGeom>
                <a:avLst/>
                <a:gdLst>
                  <a:gd name="T0" fmla="*/ 0 w 168"/>
                  <a:gd name="T1" fmla="*/ 1 h 180"/>
                  <a:gd name="T2" fmla="*/ 1 w 168"/>
                  <a:gd name="T3" fmla="*/ 1 h 180"/>
                  <a:gd name="T4" fmla="*/ 1 w 168"/>
                  <a:gd name="T5" fmla="*/ 1 h 180"/>
                  <a:gd name="T6" fmla="*/ 1 w 168"/>
                  <a:gd name="T7" fmla="*/ 1 h 180"/>
                  <a:gd name="T8" fmla="*/ 1 w 168"/>
                  <a:gd name="T9" fmla="*/ 1 h 180"/>
                  <a:gd name="T10" fmla="*/ 1 w 168"/>
                  <a:gd name="T11" fmla="*/ 1 h 180"/>
                  <a:gd name="T12" fmla="*/ 1 w 168"/>
                  <a:gd name="T13" fmla="*/ 1 h 180"/>
                  <a:gd name="T14" fmla="*/ 1 w 168"/>
                  <a:gd name="T15" fmla="*/ 1 h 180"/>
                  <a:gd name="T16" fmla="*/ 1 w 168"/>
                  <a:gd name="T17" fmla="*/ 1 h 180"/>
                  <a:gd name="T18" fmla="*/ 1 w 168"/>
                  <a:gd name="T19" fmla="*/ 1 h 180"/>
                  <a:gd name="T20" fmla="*/ 1 w 168"/>
                  <a:gd name="T21" fmla="*/ 1 h 180"/>
                  <a:gd name="T22" fmla="*/ 1 w 168"/>
                  <a:gd name="T23" fmla="*/ 1 h 180"/>
                  <a:gd name="T24" fmla="*/ 1 w 168"/>
                  <a:gd name="T25" fmla="*/ 1 h 180"/>
                  <a:gd name="T26" fmla="*/ 1 w 168"/>
                  <a:gd name="T27" fmla="*/ 1 h 180"/>
                  <a:gd name="T28" fmla="*/ 1 w 168"/>
                  <a:gd name="T29" fmla="*/ 1 h 180"/>
                  <a:gd name="T30" fmla="*/ 1 w 168"/>
                  <a:gd name="T31" fmla="*/ 1 h 180"/>
                  <a:gd name="T32" fmla="*/ 1 w 168"/>
                  <a:gd name="T33" fmla="*/ 1 h 180"/>
                  <a:gd name="T34" fmla="*/ 1 w 168"/>
                  <a:gd name="T35" fmla="*/ 1 h 180"/>
                  <a:gd name="T36" fmla="*/ 1 w 168"/>
                  <a:gd name="T37" fmla="*/ 1 h 180"/>
                  <a:gd name="T38" fmla="*/ 1 w 168"/>
                  <a:gd name="T39" fmla="*/ 1 h 180"/>
                  <a:gd name="T40" fmla="*/ 1 w 168"/>
                  <a:gd name="T41" fmla="*/ 1 h 180"/>
                  <a:gd name="T42" fmla="*/ 1 w 168"/>
                  <a:gd name="T43" fmla="*/ 1 h 180"/>
                  <a:gd name="T44" fmla="*/ 1 w 168"/>
                  <a:gd name="T45" fmla="*/ 1 h 180"/>
                  <a:gd name="T46" fmla="*/ 1 w 168"/>
                  <a:gd name="T47" fmla="*/ 1 h 180"/>
                  <a:gd name="T48" fmla="*/ 1 w 168"/>
                  <a:gd name="T49" fmla="*/ 1 h 180"/>
                  <a:gd name="T50" fmla="*/ 1 w 168"/>
                  <a:gd name="T51" fmla="*/ 1 h 180"/>
                  <a:gd name="T52" fmla="*/ 1 w 168"/>
                  <a:gd name="T53" fmla="*/ 1 h 180"/>
                  <a:gd name="T54" fmla="*/ 1 w 168"/>
                  <a:gd name="T55" fmla="*/ 1 h 180"/>
                  <a:gd name="T56" fmla="*/ 1 w 168"/>
                  <a:gd name="T57" fmla="*/ 1 h 180"/>
                  <a:gd name="T58" fmla="*/ 1 w 168"/>
                  <a:gd name="T59" fmla="*/ 1 h 180"/>
                  <a:gd name="T60" fmla="*/ 1 w 168"/>
                  <a:gd name="T61" fmla="*/ 0 h 180"/>
                  <a:gd name="T62" fmla="*/ 0 w 168"/>
                  <a:gd name="T63" fmla="*/ 0 h 180"/>
                  <a:gd name="T64" fmla="*/ 0 w 168"/>
                  <a:gd name="T65" fmla="*/ 1 h 180"/>
                  <a:gd name="T66" fmla="*/ 0 w 168"/>
                  <a:gd name="T67" fmla="*/ 1 h 1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8"/>
                  <a:gd name="T103" fmla="*/ 0 h 180"/>
                  <a:gd name="T104" fmla="*/ 168 w 168"/>
                  <a:gd name="T105" fmla="*/ 180 h 1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8" h="180">
                    <a:moveTo>
                      <a:pt x="0" y="5"/>
                    </a:moveTo>
                    <a:lnTo>
                      <a:pt x="12" y="34"/>
                    </a:lnTo>
                    <a:lnTo>
                      <a:pt x="27" y="61"/>
                    </a:lnTo>
                    <a:lnTo>
                      <a:pt x="44" y="86"/>
                    </a:lnTo>
                    <a:lnTo>
                      <a:pt x="64" y="109"/>
                    </a:lnTo>
                    <a:lnTo>
                      <a:pt x="86" y="129"/>
                    </a:lnTo>
                    <a:lnTo>
                      <a:pt x="109" y="148"/>
                    </a:lnTo>
                    <a:lnTo>
                      <a:pt x="135" y="165"/>
                    </a:lnTo>
                    <a:lnTo>
                      <a:pt x="163" y="180"/>
                    </a:lnTo>
                    <a:lnTo>
                      <a:pt x="167" y="180"/>
                    </a:lnTo>
                    <a:lnTo>
                      <a:pt x="168" y="177"/>
                    </a:lnTo>
                    <a:lnTo>
                      <a:pt x="167" y="173"/>
                    </a:lnTo>
                    <a:lnTo>
                      <a:pt x="163" y="170"/>
                    </a:lnTo>
                    <a:lnTo>
                      <a:pt x="155" y="161"/>
                    </a:lnTo>
                    <a:lnTo>
                      <a:pt x="145" y="153"/>
                    </a:lnTo>
                    <a:lnTo>
                      <a:pt x="135" y="146"/>
                    </a:lnTo>
                    <a:lnTo>
                      <a:pt x="125" y="140"/>
                    </a:lnTo>
                    <a:lnTo>
                      <a:pt x="115" y="133"/>
                    </a:lnTo>
                    <a:lnTo>
                      <a:pt x="104" y="126"/>
                    </a:lnTo>
                    <a:lnTo>
                      <a:pt x="94" y="119"/>
                    </a:lnTo>
                    <a:lnTo>
                      <a:pt x="84" y="113"/>
                    </a:lnTo>
                    <a:lnTo>
                      <a:pt x="72" y="103"/>
                    </a:lnTo>
                    <a:lnTo>
                      <a:pt x="62" y="92"/>
                    </a:lnTo>
                    <a:lnTo>
                      <a:pt x="52" y="79"/>
                    </a:lnTo>
                    <a:lnTo>
                      <a:pt x="44" y="67"/>
                    </a:lnTo>
                    <a:lnTo>
                      <a:pt x="36" y="54"/>
                    </a:lnTo>
                    <a:lnTo>
                      <a:pt x="29" y="40"/>
                    </a:lnTo>
                    <a:lnTo>
                      <a:pt x="22" y="25"/>
                    </a:lnTo>
                    <a:lnTo>
                      <a:pt x="17" y="10"/>
                    </a:lnTo>
                    <a:lnTo>
                      <a:pt x="14" y="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61"/>
              <p:cNvSpPr>
                <a:spLocks/>
              </p:cNvSpPr>
              <p:nvPr/>
            </p:nvSpPr>
            <p:spPr bwMode="auto">
              <a:xfrm>
                <a:off x="1044" y="3504"/>
                <a:ext cx="25" cy="92"/>
              </a:xfrm>
              <a:custGeom>
                <a:avLst/>
                <a:gdLst>
                  <a:gd name="T0" fmla="*/ 0 w 51"/>
                  <a:gd name="T1" fmla="*/ 0 h 185"/>
                  <a:gd name="T2" fmla="*/ 0 w 51"/>
                  <a:gd name="T3" fmla="*/ 0 h 185"/>
                  <a:gd name="T4" fmla="*/ 0 w 51"/>
                  <a:gd name="T5" fmla="*/ 0 h 185"/>
                  <a:gd name="T6" fmla="*/ 0 w 51"/>
                  <a:gd name="T7" fmla="*/ 0 h 185"/>
                  <a:gd name="T8" fmla="*/ 0 w 51"/>
                  <a:gd name="T9" fmla="*/ 0 h 185"/>
                  <a:gd name="T10" fmla="*/ 0 w 51"/>
                  <a:gd name="T11" fmla="*/ 0 h 185"/>
                  <a:gd name="T12" fmla="*/ 0 w 51"/>
                  <a:gd name="T13" fmla="*/ 0 h 185"/>
                  <a:gd name="T14" fmla="*/ 0 w 51"/>
                  <a:gd name="T15" fmla="*/ 0 h 185"/>
                  <a:gd name="T16" fmla="*/ 0 w 51"/>
                  <a:gd name="T17" fmla="*/ 0 h 185"/>
                  <a:gd name="T18" fmla="*/ 0 w 51"/>
                  <a:gd name="T19" fmla="*/ 0 h 185"/>
                  <a:gd name="T20" fmla="*/ 0 w 51"/>
                  <a:gd name="T21" fmla="*/ 0 h 185"/>
                  <a:gd name="T22" fmla="*/ 0 w 51"/>
                  <a:gd name="T23" fmla="*/ 0 h 185"/>
                  <a:gd name="T24" fmla="*/ 0 w 51"/>
                  <a:gd name="T25" fmla="*/ 0 h 185"/>
                  <a:gd name="T26" fmla="*/ 0 w 51"/>
                  <a:gd name="T27" fmla="*/ 0 h 185"/>
                  <a:gd name="T28" fmla="*/ 0 w 51"/>
                  <a:gd name="T29" fmla="*/ 0 h 185"/>
                  <a:gd name="T30" fmla="*/ 0 w 51"/>
                  <a:gd name="T31" fmla="*/ 0 h 185"/>
                  <a:gd name="T32" fmla="*/ 0 w 51"/>
                  <a:gd name="T33" fmla="*/ 0 h 185"/>
                  <a:gd name="T34" fmla="*/ 0 w 51"/>
                  <a:gd name="T35" fmla="*/ 0 h 185"/>
                  <a:gd name="T36" fmla="*/ 0 w 51"/>
                  <a:gd name="T37" fmla="*/ 0 h 185"/>
                  <a:gd name="T38" fmla="*/ 0 w 51"/>
                  <a:gd name="T39" fmla="*/ 0 h 185"/>
                  <a:gd name="T40" fmla="*/ 0 w 51"/>
                  <a:gd name="T41" fmla="*/ 0 h 185"/>
                  <a:gd name="T42" fmla="*/ 0 w 51"/>
                  <a:gd name="T43" fmla="*/ 0 h 1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85"/>
                  <a:gd name="T68" fmla="*/ 51 w 51"/>
                  <a:gd name="T69" fmla="*/ 185 h 18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85">
                    <a:moveTo>
                      <a:pt x="0" y="5"/>
                    </a:moveTo>
                    <a:lnTo>
                      <a:pt x="7" y="26"/>
                    </a:lnTo>
                    <a:lnTo>
                      <a:pt x="15" y="48"/>
                    </a:lnTo>
                    <a:lnTo>
                      <a:pt x="22" y="72"/>
                    </a:lnTo>
                    <a:lnTo>
                      <a:pt x="27" y="94"/>
                    </a:lnTo>
                    <a:lnTo>
                      <a:pt x="31" y="114"/>
                    </a:lnTo>
                    <a:lnTo>
                      <a:pt x="32" y="132"/>
                    </a:lnTo>
                    <a:lnTo>
                      <a:pt x="34" y="153"/>
                    </a:lnTo>
                    <a:lnTo>
                      <a:pt x="34" y="173"/>
                    </a:lnTo>
                    <a:lnTo>
                      <a:pt x="36" y="176"/>
                    </a:lnTo>
                    <a:lnTo>
                      <a:pt x="39" y="181"/>
                    </a:lnTo>
                    <a:lnTo>
                      <a:pt x="42" y="185"/>
                    </a:lnTo>
                    <a:lnTo>
                      <a:pt x="46" y="183"/>
                    </a:lnTo>
                    <a:lnTo>
                      <a:pt x="51" y="141"/>
                    </a:lnTo>
                    <a:lnTo>
                      <a:pt x="44" y="95"/>
                    </a:lnTo>
                    <a:lnTo>
                      <a:pt x="31" y="50"/>
                    </a:lnTo>
                    <a:lnTo>
                      <a:pt x="17" y="10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62"/>
              <p:cNvSpPr>
                <a:spLocks/>
              </p:cNvSpPr>
              <p:nvPr/>
            </p:nvSpPr>
            <p:spPr bwMode="auto">
              <a:xfrm>
                <a:off x="1074" y="3606"/>
                <a:ext cx="12" cy="92"/>
              </a:xfrm>
              <a:custGeom>
                <a:avLst/>
                <a:gdLst>
                  <a:gd name="T0" fmla="*/ 0 w 25"/>
                  <a:gd name="T1" fmla="*/ 0 h 185"/>
                  <a:gd name="T2" fmla="*/ 0 w 25"/>
                  <a:gd name="T3" fmla="*/ 0 h 185"/>
                  <a:gd name="T4" fmla="*/ 0 w 25"/>
                  <a:gd name="T5" fmla="*/ 0 h 185"/>
                  <a:gd name="T6" fmla="*/ 0 w 25"/>
                  <a:gd name="T7" fmla="*/ 0 h 185"/>
                  <a:gd name="T8" fmla="*/ 0 w 25"/>
                  <a:gd name="T9" fmla="*/ 0 h 185"/>
                  <a:gd name="T10" fmla="*/ 0 w 25"/>
                  <a:gd name="T11" fmla="*/ 0 h 185"/>
                  <a:gd name="T12" fmla="*/ 0 w 25"/>
                  <a:gd name="T13" fmla="*/ 0 h 185"/>
                  <a:gd name="T14" fmla="*/ 0 w 25"/>
                  <a:gd name="T15" fmla="*/ 0 h 185"/>
                  <a:gd name="T16" fmla="*/ 0 w 25"/>
                  <a:gd name="T17" fmla="*/ 0 h 185"/>
                  <a:gd name="T18" fmla="*/ 0 w 25"/>
                  <a:gd name="T19" fmla="*/ 0 h 185"/>
                  <a:gd name="T20" fmla="*/ 0 w 25"/>
                  <a:gd name="T21" fmla="*/ 0 h 185"/>
                  <a:gd name="T22" fmla="*/ 0 w 25"/>
                  <a:gd name="T23" fmla="*/ 0 h 185"/>
                  <a:gd name="T24" fmla="*/ 0 w 25"/>
                  <a:gd name="T25" fmla="*/ 0 h 185"/>
                  <a:gd name="T26" fmla="*/ 0 w 25"/>
                  <a:gd name="T27" fmla="*/ 0 h 185"/>
                  <a:gd name="T28" fmla="*/ 0 w 25"/>
                  <a:gd name="T29" fmla="*/ 0 h 185"/>
                  <a:gd name="T30" fmla="*/ 0 w 25"/>
                  <a:gd name="T31" fmla="*/ 0 h 185"/>
                  <a:gd name="T32" fmla="*/ 0 w 25"/>
                  <a:gd name="T33" fmla="*/ 0 h 185"/>
                  <a:gd name="T34" fmla="*/ 0 w 25"/>
                  <a:gd name="T35" fmla="*/ 0 h 1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185"/>
                  <a:gd name="T56" fmla="*/ 25 w 25"/>
                  <a:gd name="T57" fmla="*/ 185 h 1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185">
                    <a:moveTo>
                      <a:pt x="2" y="3"/>
                    </a:moveTo>
                    <a:lnTo>
                      <a:pt x="12" y="45"/>
                    </a:lnTo>
                    <a:lnTo>
                      <a:pt x="10" y="87"/>
                    </a:lnTo>
                    <a:lnTo>
                      <a:pt x="5" y="129"/>
                    </a:lnTo>
                    <a:lnTo>
                      <a:pt x="0" y="173"/>
                    </a:lnTo>
                    <a:lnTo>
                      <a:pt x="2" y="177"/>
                    </a:lnTo>
                    <a:lnTo>
                      <a:pt x="5" y="182"/>
                    </a:lnTo>
                    <a:lnTo>
                      <a:pt x="9" y="185"/>
                    </a:lnTo>
                    <a:lnTo>
                      <a:pt x="10" y="183"/>
                    </a:lnTo>
                    <a:lnTo>
                      <a:pt x="20" y="140"/>
                    </a:lnTo>
                    <a:lnTo>
                      <a:pt x="25" y="96"/>
                    </a:lnTo>
                    <a:lnTo>
                      <a:pt x="24" y="52"/>
                    </a:lnTo>
                    <a:lnTo>
                      <a:pt x="14" y="8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3"/>
              <p:cNvSpPr>
                <a:spLocks/>
              </p:cNvSpPr>
              <p:nvPr/>
            </p:nvSpPr>
            <p:spPr bwMode="auto">
              <a:xfrm>
                <a:off x="1086" y="3686"/>
                <a:ext cx="151" cy="25"/>
              </a:xfrm>
              <a:custGeom>
                <a:avLst/>
                <a:gdLst>
                  <a:gd name="T0" fmla="*/ 1 w 301"/>
                  <a:gd name="T1" fmla="*/ 1 h 49"/>
                  <a:gd name="T2" fmla="*/ 1 w 301"/>
                  <a:gd name="T3" fmla="*/ 1 h 49"/>
                  <a:gd name="T4" fmla="*/ 1 w 301"/>
                  <a:gd name="T5" fmla="*/ 1 h 49"/>
                  <a:gd name="T6" fmla="*/ 1 w 301"/>
                  <a:gd name="T7" fmla="*/ 1 h 49"/>
                  <a:gd name="T8" fmla="*/ 1 w 301"/>
                  <a:gd name="T9" fmla="*/ 1 h 49"/>
                  <a:gd name="T10" fmla="*/ 1 w 301"/>
                  <a:gd name="T11" fmla="*/ 1 h 49"/>
                  <a:gd name="T12" fmla="*/ 1 w 301"/>
                  <a:gd name="T13" fmla="*/ 1 h 49"/>
                  <a:gd name="T14" fmla="*/ 1 w 301"/>
                  <a:gd name="T15" fmla="*/ 1 h 49"/>
                  <a:gd name="T16" fmla="*/ 1 w 301"/>
                  <a:gd name="T17" fmla="*/ 1 h 49"/>
                  <a:gd name="T18" fmla="*/ 1 w 301"/>
                  <a:gd name="T19" fmla="*/ 1 h 49"/>
                  <a:gd name="T20" fmla="*/ 1 w 301"/>
                  <a:gd name="T21" fmla="*/ 1 h 49"/>
                  <a:gd name="T22" fmla="*/ 1 w 301"/>
                  <a:gd name="T23" fmla="*/ 1 h 49"/>
                  <a:gd name="T24" fmla="*/ 1 w 301"/>
                  <a:gd name="T25" fmla="*/ 1 h 49"/>
                  <a:gd name="T26" fmla="*/ 1 w 301"/>
                  <a:gd name="T27" fmla="*/ 1 h 49"/>
                  <a:gd name="T28" fmla="*/ 1 w 301"/>
                  <a:gd name="T29" fmla="*/ 1 h 49"/>
                  <a:gd name="T30" fmla="*/ 1 w 301"/>
                  <a:gd name="T31" fmla="*/ 1 h 49"/>
                  <a:gd name="T32" fmla="*/ 1 w 301"/>
                  <a:gd name="T33" fmla="*/ 1 h 49"/>
                  <a:gd name="T34" fmla="*/ 1 w 301"/>
                  <a:gd name="T35" fmla="*/ 1 h 49"/>
                  <a:gd name="T36" fmla="*/ 1 w 301"/>
                  <a:gd name="T37" fmla="*/ 1 h 49"/>
                  <a:gd name="T38" fmla="*/ 1 w 301"/>
                  <a:gd name="T39" fmla="*/ 1 h 49"/>
                  <a:gd name="T40" fmla="*/ 1 w 301"/>
                  <a:gd name="T41" fmla="*/ 1 h 49"/>
                  <a:gd name="T42" fmla="*/ 1 w 301"/>
                  <a:gd name="T43" fmla="*/ 1 h 49"/>
                  <a:gd name="T44" fmla="*/ 1 w 301"/>
                  <a:gd name="T45" fmla="*/ 1 h 49"/>
                  <a:gd name="T46" fmla="*/ 1 w 301"/>
                  <a:gd name="T47" fmla="*/ 1 h 49"/>
                  <a:gd name="T48" fmla="*/ 1 w 301"/>
                  <a:gd name="T49" fmla="*/ 1 h 49"/>
                  <a:gd name="T50" fmla="*/ 1 w 301"/>
                  <a:gd name="T51" fmla="*/ 1 h 49"/>
                  <a:gd name="T52" fmla="*/ 1 w 301"/>
                  <a:gd name="T53" fmla="*/ 1 h 49"/>
                  <a:gd name="T54" fmla="*/ 1 w 301"/>
                  <a:gd name="T55" fmla="*/ 1 h 49"/>
                  <a:gd name="T56" fmla="*/ 1 w 301"/>
                  <a:gd name="T57" fmla="*/ 1 h 49"/>
                  <a:gd name="T58" fmla="*/ 1 w 301"/>
                  <a:gd name="T59" fmla="*/ 1 h 49"/>
                  <a:gd name="T60" fmla="*/ 1 w 301"/>
                  <a:gd name="T61" fmla="*/ 1 h 49"/>
                  <a:gd name="T62" fmla="*/ 1 w 301"/>
                  <a:gd name="T63" fmla="*/ 1 h 49"/>
                  <a:gd name="T64" fmla="*/ 1 w 301"/>
                  <a:gd name="T65" fmla="*/ 1 h 49"/>
                  <a:gd name="T66" fmla="*/ 1 w 301"/>
                  <a:gd name="T67" fmla="*/ 1 h 49"/>
                  <a:gd name="T68" fmla="*/ 1 w 301"/>
                  <a:gd name="T69" fmla="*/ 1 h 49"/>
                  <a:gd name="T70" fmla="*/ 1 w 301"/>
                  <a:gd name="T71" fmla="*/ 1 h 49"/>
                  <a:gd name="T72" fmla="*/ 1 w 301"/>
                  <a:gd name="T73" fmla="*/ 1 h 49"/>
                  <a:gd name="T74" fmla="*/ 1 w 301"/>
                  <a:gd name="T75" fmla="*/ 0 h 49"/>
                  <a:gd name="T76" fmla="*/ 0 w 301"/>
                  <a:gd name="T77" fmla="*/ 1 h 49"/>
                  <a:gd name="T78" fmla="*/ 1 w 301"/>
                  <a:gd name="T79" fmla="*/ 1 h 49"/>
                  <a:gd name="T80" fmla="*/ 1 w 301"/>
                  <a:gd name="T81" fmla="*/ 1 h 49"/>
                  <a:gd name="T82" fmla="*/ 1 w 301"/>
                  <a:gd name="T83" fmla="*/ 1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1"/>
                  <a:gd name="T127" fmla="*/ 0 h 49"/>
                  <a:gd name="T128" fmla="*/ 301 w 301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1" h="49">
                    <a:moveTo>
                      <a:pt x="7" y="16"/>
                    </a:moveTo>
                    <a:lnTo>
                      <a:pt x="24" y="24"/>
                    </a:lnTo>
                    <a:lnTo>
                      <a:pt x="41" y="31"/>
                    </a:lnTo>
                    <a:lnTo>
                      <a:pt x="58" y="37"/>
                    </a:lnTo>
                    <a:lnTo>
                      <a:pt x="76" y="41"/>
                    </a:lnTo>
                    <a:lnTo>
                      <a:pt x="95" y="44"/>
                    </a:lnTo>
                    <a:lnTo>
                      <a:pt x="111" y="47"/>
                    </a:lnTo>
                    <a:lnTo>
                      <a:pt x="130" y="47"/>
                    </a:lnTo>
                    <a:lnTo>
                      <a:pt x="148" y="49"/>
                    </a:lnTo>
                    <a:lnTo>
                      <a:pt x="167" y="49"/>
                    </a:lnTo>
                    <a:lnTo>
                      <a:pt x="187" y="49"/>
                    </a:lnTo>
                    <a:lnTo>
                      <a:pt x="209" y="47"/>
                    </a:lnTo>
                    <a:lnTo>
                      <a:pt x="231" y="44"/>
                    </a:lnTo>
                    <a:lnTo>
                      <a:pt x="251" y="41"/>
                    </a:lnTo>
                    <a:lnTo>
                      <a:pt x="271" y="34"/>
                    </a:lnTo>
                    <a:lnTo>
                      <a:pt x="288" y="26"/>
                    </a:lnTo>
                    <a:lnTo>
                      <a:pt x="301" y="14"/>
                    </a:lnTo>
                    <a:lnTo>
                      <a:pt x="301" y="10"/>
                    </a:lnTo>
                    <a:lnTo>
                      <a:pt x="300" y="7"/>
                    </a:lnTo>
                    <a:lnTo>
                      <a:pt x="296" y="4"/>
                    </a:lnTo>
                    <a:lnTo>
                      <a:pt x="293" y="4"/>
                    </a:lnTo>
                    <a:lnTo>
                      <a:pt x="274" y="7"/>
                    </a:lnTo>
                    <a:lnTo>
                      <a:pt x="258" y="10"/>
                    </a:lnTo>
                    <a:lnTo>
                      <a:pt x="239" y="16"/>
                    </a:lnTo>
                    <a:lnTo>
                      <a:pt x="222" y="19"/>
                    </a:lnTo>
                    <a:lnTo>
                      <a:pt x="204" y="22"/>
                    </a:lnTo>
                    <a:lnTo>
                      <a:pt x="185" y="26"/>
                    </a:lnTo>
                    <a:lnTo>
                      <a:pt x="167" y="29"/>
                    </a:lnTo>
                    <a:lnTo>
                      <a:pt x="150" y="31"/>
                    </a:lnTo>
                    <a:lnTo>
                      <a:pt x="132" y="32"/>
                    </a:lnTo>
                    <a:lnTo>
                      <a:pt x="113" y="32"/>
                    </a:lnTo>
                    <a:lnTo>
                      <a:pt x="96" y="31"/>
                    </a:lnTo>
                    <a:lnTo>
                      <a:pt x="78" y="29"/>
                    </a:lnTo>
                    <a:lnTo>
                      <a:pt x="59" y="24"/>
                    </a:lnTo>
                    <a:lnTo>
                      <a:pt x="42" y="19"/>
                    </a:lnTo>
                    <a:lnTo>
                      <a:pt x="24" y="1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64"/>
              <p:cNvSpPr>
                <a:spLocks/>
              </p:cNvSpPr>
              <p:nvPr/>
            </p:nvSpPr>
            <p:spPr bwMode="auto">
              <a:xfrm>
                <a:off x="1213" y="3532"/>
                <a:ext cx="25" cy="175"/>
              </a:xfrm>
              <a:custGeom>
                <a:avLst/>
                <a:gdLst>
                  <a:gd name="T0" fmla="*/ 0 w 51"/>
                  <a:gd name="T1" fmla="*/ 0 h 351"/>
                  <a:gd name="T2" fmla="*/ 0 w 51"/>
                  <a:gd name="T3" fmla="*/ 0 h 351"/>
                  <a:gd name="T4" fmla="*/ 0 w 51"/>
                  <a:gd name="T5" fmla="*/ 0 h 351"/>
                  <a:gd name="T6" fmla="*/ 0 w 51"/>
                  <a:gd name="T7" fmla="*/ 0 h 351"/>
                  <a:gd name="T8" fmla="*/ 0 w 51"/>
                  <a:gd name="T9" fmla="*/ 0 h 351"/>
                  <a:gd name="T10" fmla="*/ 0 w 51"/>
                  <a:gd name="T11" fmla="*/ 0 h 351"/>
                  <a:gd name="T12" fmla="*/ 0 w 51"/>
                  <a:gd name="T13" fmla="*/ 0 h 351"/>
                  <a:gd name="T14" fmla="*/ 0 w 51"/>
                  <a:gd name="T15" fmla="*/ 0 h 351"/>
                  <a:gd name="T16" fmla="*/ 0 w 51"/>
                  <a:gd name="T17" fmla="*/ 0 h 351"/>
                  <a:gd name="T18" fmla="*/ 0 w 51"/>
                  <a:gd name="T19" fmla="*/ 0 h 351"/>
                  <a:gd name="T20" fmla="*/ 0 w 51"/>
                  <a:gd name="T21" fmla="*/ 0 h 351"/>
                  <a:gd name="T22" fmla="*/ 0 w 51"/>
                  <a:gd name="T23" fmla="*/ 0 h 351"/>
                  <a:gd name="T24" fmla="*/ 0 w 51"/>
                  <a:gd name="T25" fmla="*/ 0 h 351"/>
                  <a:gd name="T26" fmla="*/ 0 w 51"/>
                  <a:gd name="T27" fmla="*/ 0 h 351"/>
                  <a:gd name="T28" fmla="*/ 0 w 51"/>
                  <a:gd name="T29" fmla="*/ 0 h 351"/>
                  <a:gd name="T30" fmla="*/ 0 w 51"/>
                  <a:gd name="T31" fmla="*/ 0 h 351"/>
                  <a:gd name="T32" fmla="*/ 0 w 51"/>
                  <a:gd name="T33" fmla="*/ 0 h 351"/>
                  <a:gd name="T34" fmla="*/ 0 w 51"/>
                  <a:gd name="T35" fmla="*/ 0 h 351"/>
                  <a:gd name="T36" fmla="*/ 0 w 51"/>
                  <a:gd name="T37" fmla="*/ 0 h 351"/>
                  <a:gd name="T38" fmla="*/ 0 w 51"/>
                  <a:gd name="T39" fmla="*/ 0 h 351"/>
                  <a:gd name="T40" fmla="*/ 0 w 51"/>
                  <a:gd name="T41" fmla="*/ 0 h 351"/>
                  <a:gd name="T42" fmla="*/ 0 w 51"/>
                  <a:gd name="T43" fmla="*/ 0 h 351"/>
                  <a:gd name="T44" fmla="*/ 0 w 51"/>
                  <a:gd name="T45" fmla="*/ 0 h 351"/>
                  <a:gd name="T46" fmla="*/ 0 w 51"/>
                  <a:gd name="T47" fmla="*/ 0 h 351"/>
                  <a:gd name="T48" fmla="*/ 0 w 51"/>
                  <a:gd name="T49" fmla="*/ 0 h 351"/>
                  <a:gd name="T50" fmla="*/ 0 w 51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351"/>
                  <a:gd name="T80" fmla="*/ 51 w 51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351">
                    <a:moveTo>
                      <a:pt x="4" y="5"/>
                    </a:moveTo>
                    <a:lnTo>
                      <a:pt x="22" y="47"/>
                    </a:lnTo>
                    <a:lnTo>
                      <a:pt x="30" y="89"/>
                    </a:lnTo>
                    <a:lnTo>
                      <a:pt x="30" y="130"/>
                    </a:lnTo>
                    <a:lnTo>
                      <a:pt x="25" y="170"/>
                    </a:lnTo>
                    <a:lnTo>
                      <a:pt x="15" y="212"/>
                    </a:lnTo>
                    <a:lnTo>
                      <a:pt x="7" y="254"/>
                    </a:lnTo>
                    <a:lnTo>
                      <a:pt x="2" y="296"/>
                    </a:lnTo>
                    <a:lnTo>
                      <a:pt x="0" y="340"/>
                    </a:lnTo>
                    <a:lnTo>
                      <a:pt x="2" y="343"/>
                    </a:lnTo>
                    <a:lnTo>
                      <a:pt x="7" y="348"/>
                    </a:lnTo>
                    <a:lnTo>
                      <a:pt x="12" y="351"/>
                    </a:lnTo>
                    <a:lnTo>
                      <a:pt x="15" y="350"/>
                    </a:lnTo>
                    <a:lnTo>
                      <a:pt x="25" y="308"/>
                    </a:lnTo>
                    <a:lnTo>
                      <a:pt x="34" y="264"/>
                    </a:lnTo>
                    <a:lnTo>
                      <a:pt x="42" y="220"/>
                    </a:lnTo>
                    <a:lnTo>
                      <a:pt x="49" y="175"/>
                    </a:lnTo>
                    <a:lnTo>
                      <a:pt x="51" y="131"/>
                    </a:lnTo>
                    <a:lnTo>
                      <a:pt x="46" y="89"/>
                    </a:lnTo>
                    <a:lnTo>
                      <a:pt x="36" y="47"/>
                    </a:lnTo>
                    <a:lnTo>
                      <a:pt x="17" y="7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65"/>
              <p:cNvSpPr>
                <a:spLocks/>
              </p:cNvSpPr>
              <p:nvPr/>
            </p:nvSpPr>
            <p:spPr bwMode="auto">
              <a:xfrm>
                <a:off x="1182" y="3709"/>
                <a:ext cx="33" cy="202"/>
              </a:xfrm>
              <a:custGeom>
                <a:avLst/>
                <a:gdLst>
                  <a:gd name="T0" fmla="*/ 1 w 66"/>
                  <a:gd name="T1" fmla="*/ 0 h 405"/>
                  <a:gd name="T2" fmla="*/ 1 w 66"/>
                  <a:gd name="T3" fmla="*/ 0 h 405"/>
                  <a:gd name="T4" fmla="*/ 1 w 66"/>
                  <a:gd name="T5" fmla="*/ 0 h 405"/>
                  <a:gd name="T6" fmla="*/ 1 w 66"/>
                  <a:gd name="T7" fmla="*/ 0 h 405"/>
                  <a:gd name="T8" fmla="*/ 1 w 66"/>
                  <a:gd name="T9" fmla="*/ 0 h 405"/>
                  <a:gd name="T10" fmla="*/ 1 w 66"/>
                  <a:gd name="T11" fmla="*/ 0 h 405"/>
                  <a:gd name="T12" fmla="*/ 1 w 66"/>
                  <a:gd name="T13" fmla="*/ 0 h 405"/>
                  <a:gd name="T14" fmla="*/ 0 w 66"/>
                  <a:gd name="T15" fmla="*/ 0 h 405"/>
                  <a:gd name="T16" fmla="*/ 1 w 66"/>
                  <a:gd name="T17" fmla="*/ 0 h 405"/>
                  <a:gd name="T18" fmla="*/ 1 w 66"/>
                  <a:gd name="T19" fmla="*/ 0 h 405"/>
                  <a:gd name="T20" fmla="*/ 1 w 66"/>
                  <a:gd name="T21" fmla="*/ 0 h 405"/>
                  <a:gd name="T22" fmla="*/ 1 w 66"/>
                  <a:gd name="T23" fmla="*/ 0 h 405"/>
                  <a:gd name="T24" fmla="*/ 1 w 66"/>
                  <a:gd name="T25" fmla="*/ 0 h 405"/>
                  <a:gd name="T26" fmla="*/ 1 w 66"/>
                  <a:gd name="T27" fmla="*/ 0 h 405"/>
                  <a:gd name="T28" fmla="*/ 1 w 66"/>
                  <a:gd name="T29" fmla="*/ 0 h 405"/>
                  <a:gd name="T30" fmla="*/ 1 w 66"/>
                  <a:gd name="T31" fmla="*/ 0 h 405"/>
                  <a:gd name="T32" fmla="*/ 1 w 66"/>
                  <a:gd name="T33" fmla="*/ 0 h 405"/>
                  <a:gd name="T34" fmla="*/ 1 w 66"/>
                  <a:gd name="T35" fmla="*/ 0 h 405"/>
                  <a:gd name="T36" fmla="*/ 1 w 66"/>
                  <a:gd name="T37" fmla="*/ 0 h 405"/>
                  <a:gd name="T38" fmla="*/ 1 w 66"/>
                  <a:gd name="T39" fmla="*/ 0 h 405"/>
                  <a:gd name="T40" fmla="*/ 1 w 66"/>
                  <a:gd name="T41" fmla="*/ 0 h 405"/>
                  <a:gd name="T42" fmla="*/ 1 w 66"/>
                  <a:gd name="T43" fmla="*/ 0 h 405"/>
                  <a:gd name="T44" fmla="*/ 1 w 66"/>
                  <a:gd name="T45" fmla="*/ 0 h 405"/>
                  <a:gd name="T46" fmla="*/ 1 w 66"/>
                  <a:gd name="T47" fmla="*/ 0 h 405"/>
                  <a:gd name="T48" fmla="*/ 1 w 66"/>
                  <a:gd name="T49" fmla="*/ 0 h 405"/>
                  <a:gd name="T50" fmla="*/ 1 w 66"/>
                  <a:gd name="T51" fmla="*/ 0 h 4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405"/>
                  <a:gd name="T80" fmla="*/ 66 w 66"/>
                  <a:gd name="T81" fmla="*/ 405 h 4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405">
                    <a:moveTo>
                      <a:pt x="54" y="0"/>
                    </a:moveTo>
                    <a:lnTo>
                      <a:pt x="44" y="47"/>
                    </a:lnTo>
                    <a:lnTo>
                      <a:pt x="32" y="97"/>
                    </a:lnTo>
                    <a:lnTo>
                      <a:pt x="22" y="146"/>
                    </a:lnTo>
                    <a:lnTo>
                      <a:pt x="13" y="197"/>
                    </a:lnTo>
                    <a:lnTo>
                      <a:pt x="7" y="247"/>
                    </a:lnTo>
                    <a:lnTo>
                      <a:pt x="2" y="296"/>
                    </a:lnTo>
                    <a:lnTo>
                      <a:pt x="0" y="346"/>
                    </a:lnTo>
                    <a:lnTo>
                      <a:pt x="2" y="395"/>
                    </a:lnTo>
                    <a:lnTo>
                      <a:pt x="3" y="398"/>
                    </a:lnTo>
                    <a:lnTo>
                      <a:pt x="7" y="402"/>
                    </a:lnTo>
                    <a:lnTo>
                      <a:pt x="10" y="405"/>
                    </a:lnTo>
                    <a:lnTo>
                      <a:pt x="12" y="403"/>
                    </a:lnTo>
                    <a:lnTo>
                      <a:pt x="17" y="355"/>
                    </a:lnTo>
                    <a:lnTo>
                      <a:pt x="20" y="304"/>
                    </a:lnTo>
                    <a:lnTo>
                      <a:pt x="24" y="255"/>
                    </a:lnTo>
                    <a:lnTo>
                      <a:pt x="30" y="207"/>
                    </a:lnTo>
                    <a:lnTo>
                      <a:pt x="37" y="158"/>
                    </a:lnTo>
                    <a:lnTo>
                      <a:pt x="45" y="107"/>
                    </a:lnTo>
                    <a:lnTo>
                      <a:pt x="55" y="59"/>
                    </a:lnTo>
                    <a:lnTo>
                      <a:pt x="66" y="10"/>
                    </a:lnTo>
                    <a:lnTo>
                      <a:pt x="64" y="7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66"/>
              <p:cNvSpPr>
                <a:spLocks/>
              </p:cNvSpPr>
              <p:nvPr/>
            </p:nvSpPr>
            <p:spPr bwMode="auto">
              <a:xfrm>
                <a:off x="1147" y="3713"/>
                <a:ext cx="32" cy="224"/>
              </a:xfrm>
              <a:custGeom>
                <a:avLst/>
                <a:gdLst>
                  <a:gd name="T0" fmla="*/ 1 w 64"/>
                  <a:gd name="T1" fmla="*/ 0 h 447"/>
                  <a:gd name="T2" fmla="*/ 1 w 64"/>
                  <a:gd name="T3" fmla="*/ 1 h 447"/>
                  <a:gd name="T4" fmla="*/ 1 w 64"/>
                  <a:gd name="T5" fmla="*/ 1 h 447"/>
                  <a:gd name="T6" fmla="*/ 1 w 64"/>
                  <a:gd name="T7" fmla="*/ 1 h 447"/>
                  <a:gd name="T8" fmla="*/ 1 w 64"/>
                  <a:gd name="T9" fmla="*/ 1 h 447"/>
                  <a:gd name="T10" fmla="*/ 1 w 64"/>
                  <a:gd name="T11" fmla="*/ 1 h 447"/>
                  <a:gd name="T12" fmla="*/ 1 w 64"/>
                  <a:gd name="T13" fmla="*/ 1 h 447"/>
                  <a:gd name="T14" fmla="*/ 1 w 64"/>
                  <a:gd name="T15" fmla="*/ 1 h 447"/>
                  <a:gd name="T16" fmla="*/ 0 w 64"/>
                  <a:gd name="T17" fmla="*/ 1 h 447"/>
                  <a:gd name="T18" fmla="*/ 0 w 64"/>
                  <a:gd name="T19" fmla="*/ 1 h 447"/>
                  <a:gd name="T20" fmla="*/ 1 w 64"/>
                  <a:gd name="T21" fmla="*/ 1 h 447"/>
                  <a:gd name="T22" fmla="*/ 1 w 64"/>
                  <a:gd name="T23" fmla="*/ 1 h 447"/>
                  <a:gd name="T24" fmla="*/ 1 w 64"/>
                  <a:gd name="T25" fmla="*/ 1 h 447"/>
                  <a:gd name="T26" fmla="*/ 1 w 64"/>
                  <a:gd name="T27" fmla="*/ 1 h 447"/>
                  <a:gd name="T28" fmla="*/ 1 w 64"/>
                  <a:gd name="T29" fmla="*/ 1 h 447"/>
                  <a:gd name="T30" fmla="*/ 1 w 64"/>
                  <a:gd name="T31" fmla="*/ 1 h 447"/>
                  <a:gd name="T32" fmla="*/ 1 w 64"/>
                  <a:gd name="T33" fmla="*/ 1 h 447"/>
                  <a:gd name="T34" fmla="*/ 1 w 64"/>
                  <a:gd name="T35" fmla="*/ 1 h 447"/>
                  <a:gd name="T36" fmla="*/ 1 w 64"/>
                  <a:gd name="T37" fmla="*/ 1 h 447"/>
                  <a:gd name="T38" fmla="*/ 1 w 64"/>
                  <a:gd name="T39" fmla="*/ 1 h 447"/>
                  <a:gd name="T40" fmla="*/ 1 w 64"/>
                  <a:gd name="T41" fmla="*/ 1 h 447"/>
                  <a:gd name="T42" fmla="*/ 1 w 64"/>
                  <a:gd name="T43" fmla="*/ 1 h 447"/>
                  <a:gd name="T44" fmla="*/ 1 w 64"/>
                  <a:gd name="T45" fmla="*/ 1 h 447"/>
                  <a:gd name="T46" fmla="*/ 1 w 64"/>
                  <a:gd name="T47" fmla="*/ 1 h 447"/>
                  <a:gd name="T48" fmla="*/ 1 w 64"/>
                  <a:gd name="T49" fmla="*/ 1 h 447"/>
                  <a:gd name="T50" fmla="*/ 1 w 64"/>
                  <a:gd name="T51" fmla="*/ 1 h 447"/>
                  <a:gd name="T52" fmla="*/ 1 w 64"/>
                  <a:gd name="T53" fmla="*/ 1 h 447"/>
                  <a:gd name="T54" fmla="*/ 1 w 64"/>
                  <a:gd name="T55" fmla="*/ 1 h 447"/>
                  <a:gd name="T56" fmla="*/ 1 w 64"/>
                  <a:gd name="T57" fmla="*/ 1 h 447"/>
                  <a:gd name="T58" fmla="*/ 1 w 64"/>
                  <a:gd name="T59" fmla="*/ 1 h 447"/>
                  <a:gd name="T60" fmla="*/ 1 w 64"/>
                  <a:gd name="T61" fmla="*/ 1 h 447"/>
                  <a:gd name="T62" fmla="*/ 1 w 64"/>
                  <a:gd name="T63" fmla="*/ 1 h 447"/>
                  <a:gd name="T64" fmla="*/ 1 w 64"/>
                  <a:gd name="T65" fmla="*/ 1 h 447"/>
                  <a:gd name="T66" fmla="*/ 1 w 64"/>
                  <a:gd name="T67" fmla="*/ 1 h 447"/>
                  <a:gd name="T68" fmla="*/ 1 w 64"/>
                  <a:gd name="T69" fmla="*/ 1 h 447"/>
                  <a:gd name="T70" fmla="*/ 1 w 64"/>
                  <a:gd name="T71" fmla="*/ 1 h 447"/>
                  <a:gd name="T72" fmla="*/ 1 w 64"/>
                  <a:gd name="T73" fmla="*/ 1 h 447"/>
                  <a:gd name="T74" fmla="*/ 1 w 64"/>
                  <a:gd name="T75" fmla="*/ 1 h 447"/>
                  <a:gd name="T76" fmla="*/ 1 w 64"/>
                  <a:gd name="T77" fmla="*/ 1 h 447"/>
                  <a:gd name="T78" fmla="*/ 1 w 64"/>
                  <a:gd name="T79" fmla="*/ 0 h 447"/>
                  <a:gd name="T80" fmla="*/ 1 w 64"/>
                  <a:gd name="T81" fmla="*/ 0 h 447"/>
                  <a:gd name="T82" fmla="*/ 1 w 64"/>
                  <a:gd name="T83" fmla="*/ 0 h 4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447"/>
                  <a:gd name="T128" fmla="*/ 64 w 64"/>
                  <a:gd name="T129" fmla="*/ 447 h 4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447">
                    <a:moveTo>
                      <a:pt x="54" y="0"/>
                    </a:moveTo>
                    <a:lnTo>
                      <a:pt x="51" y="24"/>
                    </a:lnTo>
                    <a:lnTo>
                      <a:pt x="42" y="47"/>
                    </a:lnTo>
                    <a:lnTo>
                      <a:pt x="34" y="69"/>
                    </a:lnTo>
                    <a:lnTo>
                      <a:pt x="26" y="93"/>
                    </a:lnTo>
                    <a:lnTo>
                      <a:pt x="17" y="115"/>
                    </a:lnTo>
                    <a:lnTo>
                      <a:pt x="9" y="136"/>
                    </a:lnTo>
                    <a:lnTo>
                      <a:pt x="2" y="160"/>
                    </a:lnTo>
                    <a:lnTo>
                      <a:pt x="0" y="185"/>
                    </a:lnTo>
                    <a:lnTo>
                      <a:pt x="0" y="217"/>
                    </a:lnTo>
                    <a:lnTo>
                      <a:pt x="4" y="249"/>
                    </a:lnTo>
                    <a:lnTo>
                      <a:pt x="9" y="281"/>
                    </a:lnTo>
                    <a:lnTo>
                      <a:pt x="16" y="311"/>
                    </a:lnTo>
                    <a:lnTo>
                      <a:pt x="24" y="341"/>
                    </a:lnTo>
                    <a:lnTo>
                      <a:pt x="32" y="373"/>
                    </a:lnTo>
                    <a:lnTo>
                      <a:pt x="41" y="404"/>
                    </a:lnTo>
                    <a:lnTo>
                      <a:pt x="47" y="434"/>
                    </a:lnTo>
                    <a:lnTo>
                      <a:pt x="51" y="439"/>
                    </a:lnTo>
                    <a:lnTo>
                      <a:pt x="58" y="446"/>
                    </a:lnTo>
                    <a:lnTo>
                      <a:pt x="63" y="447"/>
                    </a:lnTo>
                    <a:lnTo>
                      <a:pt x="64" y="444"/>
                    </a:lnTo>
                    <a:lnTo>
                      <a:pt x="59" y="417"/>
                    </a:lnTo>
                    <a:lnTo>
                      <a:pt x="53" y="390"/>
                    </a:lnTo>
                    <a:lnTo>
                      <a:pt x="46" y="365"/>
                    </a:lnTo>
                    <a:lnTo>
                      <a:pt x="39" y="338"/>
                    </a:lnTo>
                    <a:lnTo>
                      <a:pt x="31" y="311"/>
                    </a:lnTo>
                    <a:lnTo>
                      <a:pt x="24" y="284"/>
                    </a:lnTo>
                    <a:lnTo>
                      <a:pt x="19" y="257"/>
                    </a:lnTo>
                    <a:lnTo>
                      <a:pt x="14" y="231"/>
                    </a:lnTo>
                    <a:lnTo>
                      <a:pt x="12" y="200"/>
                    </a:lnTo>
                    <a:lnTo>
                      <a:pt x="16" y="172"/>
                    </a:lnTo>
                    <a:lnTo>
                      <a:pt x="22" y="145"/>
                    </a:lnTo>
                    <a:lnTo>
                      <a:pt x="31" y="118"/>
                    </a:lnTo>
                    <a:lnTo>
                      <a:pt x="41" y="91"/>
                    </a:lnTo>
                    <a:lnTo>
                      <a:pt x="49" y="62"/>
                    </a:lnTo>
                    <a:lnTo>
                      <a:pt x="56" y="3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8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67"/>
              <p:cNvSpPr>
                <a:spLocks/>
              </p:cNvSpPr>
              <p:nvPr/>
            </p:nvSpPr>
            <p:spPr bwMode="auto">
              <a:xfrm>
                <a:off x="1027" y="3692"/>
                <a:ext cx="94" cy="196"/>
              </a:xfrm>
              <a:custGeom>
                <a:avLst/>
                <a:gdLst>
                  <a:gd name="T0" fmla="*/ 0 w 190"/>
                  <a:gd name="T1" fmla="*/ 1 h 392"/>
                  <a:gd name="T2" fmla="*/ 0 w 190"/>
                  <a:gd name="T3" fmla="*/ 1 h 392"/>
                  <a:gd name="T4" fmla="*/ 0 w 190"/>
                  <a:gd name="T5" fmla="*/ 1 h 392"/>
                  <a:gd name="T6" fmla="*/ 0 w 190"/>
                  <a:gd name="T7" fmla="*/ 1 h 392"/>
                  <a:gd name="T8" fmla="*/ 0 w 190"/>
                  <a:gd name="T9" fmla="*/ 1 h 392"/>
                  <a:gd name="T10" fmla="*/ 0 w 190"/>
                  <a:gd name="T11" fmla="*/ 1 h 392"/>
                  <a:gd name="T12" fmla="*/ 0 w 190"/>
                  <a:gd name="T13" fmla="*/ 1 h 392"/>
                  <a:gd name="T14" fmla="*/ 0 w 190"/>
                  <a:gd name="T15" fmla="*/ 1 h 392"/>
                  <a:gd name="T16" fmla="*/ 0 w 190"/>
                  <a:gd name="T17" fmla="*/ 1 h 392"/>
                  <a:gd name="T18" fmla="*/ 0 w 190"/>
                  <a:gd name="T19" fmla="*/ 1 h 392"/>
                  <a:gd name="T20" fmla="*/ 0 w 190"/>
                  <a:gd name="T21" fmla="*/ 1 h 392"/>
                  <a:gd name="T22" fmla="*/ 0 w 190"/>
                  <a:gd name="T23" fmla="*/ 1 h 392"/>
                  <a:gd name="T24" fmla="*/ 0 w 190"/>
                  <a:gd name="T25" fmla="*/ 1 h 392"/>
                  <a:gd name="T26" fmla="*/ 0 w 190"/>
                  <a:gd name="T27" fmla="*/ 1 h 392"/>
                  <a:gd name="T28" fmla="*/ 0 w 190"/>
                  <a:gd name="T29" fmla="*/ 1 h 392"/>
                  <a:gd name="T30" fmla="*/ 0 w 190"/>
                  <a:gd name="T31" fmla="*/ 1 h 392"/>
                  <a:gd name="T32" fmla="*/ 0 w 190"/>
                  <a:gd name="T33" fmla="*/ 1 h 392"/>
                  <a:gd name="T34" fmla="*/ 0 w 190"/>
                  <a:gd name="T35" fmla="*/ 1 h 392"/>
                  <a:gd name="T36" fmla="*/ 0 w 190"/>
                  <a:gd name="T37" fmla="*/ 1 h 392"/>
                  <a:gd name="T38" fmla="*/ 0 w 190"/>
                  <a:gd name="T39" fmla="*/ 1 h 392"/>
                  <a:gd name="T40" fmla="*/ 0 w 190"/>
                  <a:gd name="T41" fmla="*/ 1 h 392"/>
                  <a:gd name="T42" fmla="*/ 0 w 190"/>
                  <a:gd name="T43" fmla="*/ 1 h 392"/>
                  <a:gd name="T44" fmla="*/ 0 w 190"/>
                  <a:gd name="T45" fmla="*/ 1 h 392"/>
                  <a:gd name="T46" fmla="*/ 0 w 190"/>
                  <a:gd name="T47" fmla="*/ 0 h 392"/>
                  <a:gd name="T48" fmla="*/ 0 w 190"/>
                  <a:gd name="T49" fmla="*/ 1 h 392"/>
                  <a:gd name="T50" fmla="*/ 0 w 190"/>
                  <a:gd name="T51" fmla="*/ 1 h 3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0"/>
                  <a:gd name="T79" fmla="*/ 0 h 392"/>
                  <a:gd name="T80" fmla="*/ 190 w 190"/>
                  <a:gd name="T81" fmla="*/ 392 h 3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0" h="392">
                    <a:moveTo>
                      <a:pt x="178" y="2"/>
                    </a:moveTo>
                    <a:lnTo>
                      <a:pt x="156" y="49"/>
                    </a:lnTo>
                    <a:lnTo>
                      <a:pt x="131" y="96"/>
                    </a:lnTo>
                    <a:lnTo>
                      <a:pt x="106" y="141"/>
                    </a:lnTo>
                    <a:lnTo>
                      <a:pt x="81" y="188"/>
                    </a:lnTo>
                    <a:lnTo>
                      <a:pt x="56" y="234"/>
                    </a:lnTo>
                    <a:lnTo>
                      <a:pt x="34" y="283"/>
                    </a:lnTo>
                    <a:lnTo>
                      <a:pt x="15" y="330"/>
                    </a:lnTo>
                    <a:lnTo>
                      <a:pt x="0" y="380"/>
                    </a:lnTo>
                    <a:lnTo>
                      <a:pt x="2" y="383"/>
                    </a:lnTo>
                    <a:lnTo>
                      <a:pt x="5" y="389"/>
                    </a:lnTo>
                    <a:lnTo>
                      <a:pt x="10" y="392"/>
                    </a:lnTo>
                    <a:lnTo>
                      <a:pt x="13" y="390"/>
                    </a:lnTo>
                    <a:lnTo>
                      <a:pt x="35" y="343"/>
                    </a:lnTo>
                    <a:lnTo>
                      <a:pt x="57" y="296"/>
                    </a:lnTo>
                    <a:lnTo>
                      <a:pt x="81" y="249"/>
                    </a:lnTo>
                    <a:lnTo>
                      <a:pt x="103" y="202"/>
                    </a:lnTo>
                    <a:lnTo>
                      <a:pt x="126" y="155"/>
                    </a:lnTo>
                    <a:lnTo>
                      <a:pt x="148" y="109"/>
                    </a:lnTo>
                    <a:lnTo>
                      <a:pt x="170" y="61"/>
                    </a:lnTo>
                    <a:lnTo>
                      <a:pt x="190" y="14"/>
                    </a:lnTo>
                    <a:lnTo>
                      <a:pt x="190" y="9"/>
                    </a:lnTo>
                    <a:lnTo>
                      <a:pt x="187" y="4"/>
                    </a:lnTo>
                    <a:lnTo>
                      <a:pt x="182" y="0"/>
                    </a:lnTo>
                    <a:lnTo>
                      <a:pt x="17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68"/>
              <p:cNvSpPr>
                <a:spLocks/>
              </p:cNvSpPr>
              <p:nvPr/>
            </p:nvSpPr>
            <p:spPr bwMode="auto">
              <a:xfrm>
                <a:off x="1016" y="3692"/>
                <a:ext cx="63" cy="193"/>
              </a:xfrm>
              <a:custGeom>
                <a:avLst/>
                <a:gdLst>
                  <a:gd name="T0" fmla="*/ 1 w 126"/>
                  <a:gd name="T1" fmla="*/ 0 h 387"/>
                  <a:gd name="T2" fmla="*/ 1 w 126"/>
                  <a:gd name="T3" fmla="*/ 0 h 387"/>
                  <a:gd name="T4" fmla="*/ 1 w 126"/>
                  <a:gd name="T5" fmla="*/ 0 h 387"/>
                  <a:gd name="T6" fmla="*/ 1 w 126"/>
                  <a:gd name="T7" fmla="*/ 0 h 387"/>
                  <a:gd name="T8" fmla="*/ 1 w 126"/>
                  <a:gd name="T9" fmla="*/ 0 h 387"/>
                  <a:gd name="T10" fmla="*/ 1 w 126"/>
                  <a:gd name="T11" fmla="*/ 0 h 387"/>
                  <a:gd name="T12" fmla="*/ 1 w 126"/>
                  <a:gd name="T13" fmla="*/ 0 h 387"/>
                  <a:gd name="T14" fmla="*/ 1 w 126"/>
                  <a:gd name="T15" fmla="*/ 0 h 387"/>
                  <a:gd name="T16" fmla="*/ 1 w 126"/>
                  <a:gd name="T17" fmla="*/ 0 h 387"/>
                  <a:gd name="T18" fmla="*/ 1 w 126"/>
                  <a:gd name="T19" fmla="*/ 0 h 387"/>
                  <a:gd name="T20" fmla="*/ 1 w 126"/>
                  <a:gd name="T21" fmla="*/ 0 h 387"/>
                  <a:gd name="T22" fmla="*/ 0 w 126"/>
                  <a:gd name="T23" fmla="*/ 0 h 387"/>
                  <a:gd name="T24" fmla="*/ 0 w 126"/>
                  <a:gd name="T25" fmla="*/ 0 h 387"/>
                  <a:gd name="T26" fmla="*/ 1 w 126"/>
                  <a:gd name="T27" fmla="*/ 0 h 387"/>
                  <a:gd name="T28" fmla="*/ 1 w 126"/>
                  <a:gd name="T29" fmla="*/ 0 h 387"/>
                  <a:gd name="T30" fmla="*/ 1 w 126"/>
                  <a:gd name="T31" fmla="*/ 0 h 387"/>
                  <a:gd name="T32" fmla="*/ 1 w 126"/>
                  <a:gd name="T33" fmla="*/ 0 h 387"/>
                  <a:gd name="T34" fmla="*/ 1 w 126"/>
                  <a:gd name="T35" fmla="*/ 0 h 387"/>
                  <a:gd name="T36" fmla="*/ 1 w 126"/>
                  <a:gd name="T37" fmla="*/ 0 h 387"/>
                  <a:gd name="T38" fmla="*/ 1 w 126"/>
                  <a:gd name="T39" fmla="*/ 0 h 387"/>
                  <a:gd name="T40" fmla="*/ 1 w 126"/>
                  <a:gd name="T41" fmla="*/ 0 h 387"/>
                  <a:gd name="T42" fmla="*/ 1 w 126"/>
                  <a:gd name="T43" fmla="*/ 0 h 387"/>
                  <a:gd name="T44" fmla="*/ 1 w 126"/>
                  <a:gd name="T45" fmla="*/ 0 h 387"/>
                  <a:gd name="T46" fmla="*/ 1 w 126"/>
                  <a:gd name="T47" fmla="*/ 0 h 387"/>
                  <a:gd name="T48" fmla="*/ 1 w 126"/>
                  <a:gd name="T49" fmla="*/ 0 h 387"/>
                  <a:gd name="T50" fmla="*/ 1 w 126"/>
                  <a:gd name="T51" fmla="*/ 0 h 387"/>
                  <a:gd name="T52" fmla="*/ 1 w 126"/>
                  <a:gd name="T53" fmla="*/ 0 h 387"/>
                  <a:gd name="T54" fmla="*/ 1 w 126"/>
                  <a:gd name="T55" fmla="*/ 0 h 387"/>
                  <a:gd name="T56" fmla="*/ 1 w 126"/>
                  <a:gd name="T57" fmla="*/ 0 h 387"/>
                  <a:gd name="T58" fmla="*/ 1 w 126"/>
                  <a:gd name="T59" fmla="*/ 0 h 387"/>
                  <a:gd name="T60" fmla="*/ 1 w 126"/>
                  <a:gd name="T61" fmla="*/ 0 h 387"/>
                  <a:gd name="T62" fmla="*/ 1 w 126"/>
                  <a:gd name="T63" fmla="*/ 0 h 387"/>
                  <a:gd name="T64" fmla="*/ 1 w 126"/>
                  <a:gd name="T65" fmla="*/ 0 h 387"/>
                  <a:gd name="T66" fmla="*/ 1 w 126"/>
                  <a:gd name="T67" fmla="*/ 0 h 387"/>
                  <a:gd name="T68" fmla="*/ 1 w 126"/>
                  <a:gd name="T69" fmla="*/ 0 h 387"/>
                  <a:gd name="T70" fmla="*/ 1 w 126"/>
                  <a:gd name="T71" fmla="*/ 0 h 387"/>
                  <a:gd name="T72" fmla="*/ 1 w 126"/>
                  <a:gd name="T73" fmla="*/ 0 h 387"/>
                  <a:gd name="T74" fmla="*/ 1 w 126"/>
                  <a:gd name="T75" fmla="*/ 0 h 3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387"/>
                  <a:gd name="T116" fmla="*/ 126 w 126"/>
                  <a:gd name="T117" fmla="*/ 387 h 3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387">
                    <a:moveTo>
                      <a:pt x="111" y="0"/>
                    </a:moveTo>
                    <a:lnTo>
                      <a:pt x="96" y="14"/>
                    </a:lnTo>
                    <a:lnTo>
                      <a:pt x="82" y="29"/>
                    </a:lnTo>
                    <a:lnTo>
                      <a:pt x="72" y="47"/>
                    </a:lnTo>
                    <a:lnTo>
                      <a:pt x="62" y="66"/>
                    </a:lnTo>
                    <a:lnTo>
                      <a:pt x="54" y="84"/>
                    </a:lnTo>
                    <a:lnTo>
                      <a:pt x="47" y="104"/>
                    </a:lnTo>
                    <a:lnTo>
                      <a:pt x="40" y="125"/>
                    </a:lnTo>
                    <a:lnTo>
                      <a:pt x="35" y="143"/>
                    </a:lnTo>
                    <a:lnTo>
                      <a:pt x="20" y="199"/>
                    </a:lnTo>
                    <a:lnTo>
                      <a:pt x="8" y="259"/>
                    </a:lnTo>
                    <a:lnTo>
                      <a:pt x="0" y="318"/>
                    </a:lnTo>
                    <a:lnTo>
                      <a:pt x="0" y="375"/>
                    </a:lnTo>
                    <a:lnTo>
                      <a:pt x="2" y="378"/>
                    </a:lnTo>
                    <a:lnTo>
                      <a:pt x="5" y="383"/>
                    </a:lnTo>
                    <a:lnTo>
                      <a:pt x="8" y="387"/>
                    </a:lnTo>
                    <a:lnTo>
                      <a:pt x="10" y="385"/>
                    </a:lnTo>
                    <a:lnTo>
                      <a:pt x="17" y="360"/>
                    </a:lnTo>
                    <a:lnTo>
                      <a:pt x="22" y="335"/>
                    </a:lnTo>
                    <a:lnTo>
                      <a:pt x="23" y="311"/>
                    </a:lnTo>
                    <a:lnTo>
                      <a:pt x="27" y="286"/>
                    </a:lnTo>
                    <a:lnTo>
                      <a:pt x="30" y="257"/>
                    </a:lnTo>
                    <a:lnTo>
                      <a:pt x="35" y="229"/>
                    </a:lnTo>
                    <a:lnTo>
                      <a:pt x="40" y="200"/>
                    </a:lnTo>
                    <a:lnTo>
                      <a:pt x="47" y="172"/>
                    </a:lnTo>
                    <a:lnTo>
                      <a:pt x="52" y="150"/>
                    </a:lnTo>
                    <a:lnTo>
                      <a:pt x="59" y="128"/>
                    </a:lnTo>
                    <a:lnTo>
                      <a:pt x="65" y="108"/>
                    </a:lnTo>
                    <a:lnTo>
                      <a:pt x="74" y="86"/>
                    </a:lnTo>
                    <a:lnTo>
                      <a:pt x="84" y="66"/>
                    </a:lnTo>
                    <a:lnTo>
                      <a:pt x="96" y="47"/>
                    </a:lnTo>
                    <a:lnTo>
                      <a:pt x="109" y="30"/>
                    </a:lnTo>
                    <a:lnTo>
                      <a:pt x="126" y="15"/>
                    </a:lnTo>
                    <a:lnTo>
                      <a:pt x="126" y="10"/>
                    </a:lnTo>
                    <a:lnTo>
                      <a:pt x="123" y="5"/>
                    </a:lnTo>
                    <a:lnTo>
                      <a:pt x="116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9"/>
              <p:cNvSpPr>
                <a:spLocks/>
              </p:cNvSpPr>
              <p:nvPr/>
            </p:nvSpPr>
            <p:spPr bwMode="auto">
              <a:xfrm>
                <a:off x="1158" y="3933"/>
                <a:ext cx="18" cy="58"/>
              </a:xfrm>
              <a:custGeom>
                <a:avLst/>
                <a:gdLst>
                  <a:gd name="T0" fmla="*/ 0 w 37"/>
                  <a:gd name="T1" fmla="*/ 0 h 114"/>
                  <a:gd name="T2" fmla="*/ 0 w 37"/>
                  <a:gd name="T3" fmla="*/ 1 h 114"/>
                  <a:gd name="T4" fmla="*/ 0 w 37"/>
                  <a:gd name="T5" fmla="*/ 1 h 114"/>
                  <a:gd name="T6" fmla="*/ 0 w 37"/>
                  <a:gd name="T7" fmla="*/ 1 h 114"/>
                  <a:gd name="T8" fmla="*/ 0 w 37"/>
                  <a:gd name="T9" fmla="*/ 1 h 114"/>
                  <a:gd name="T10" fmla="*/ 0 w 37"/>
                  <a:gd name="T11" fmla="*/ 1 h 114"/>
                  <a:gd name="T12" fmla="*/ 0 w 37"/>
                  <a:gd name="T13" fmla="*/ 1 h 114"/>
                  <a:gd name="T14" fmla="*/ 0 w 37"/>
                  <a:gd name="T15" fmla="*/ 1 h 114"/>
                  <a:gd name="T16" fmla="*/ 0 w 37"/>
                  <a:gd name="T17" fmla="*/ 1 h 114"/>
                  <a:gd name="T18" fmla="*/ 0 w 37"/>
                  <a:gd name="T19" fmla="*/ 1 h 114"/>
                  <a:gd name="T20" fmla="*/ 0 w 37"/>
                  <a:gd name="T21" fmla="*/ 1 h 114"/>
                  <a:gd name="T22" fmla="*/ 0 w 37"/>
                  <a:gd name="T23" fmla="*/ 1 h 114"/>
                  <a:gd name="T24" fmla="*/ 0 w 37"/>
                  <a:gd name="T25" fmla="*/ 1 h 114"/>
                  <a:gd name="T26" fmla="*/ 0 w 37"/>
                  <a:gd name="T27" fmla="*/ 1 h 114"/>
                  <a:gd name="T28" fmla="*/ 0 w 37"/>
                  <a:gd name="T29" fmla="*/ 1 h 114"/>
                  <a:gd name="T30" fmla="*/ 0 w 37"/>
                  <a:gd name="T31" fmla="*/ 0 h 114"/>
                  <a:gd name="T32" fmla="*/ 0 w 37"/>
                  <a:gd name="T33" fmla="*/ 0 h 114"/>
                  <a:gd name="T34" fmla="*/ 0 w 37"/>
                  <a:gd name="T35" fmla="*/ 0 h 1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14"/>
                  <a:gd name="T56" fmla="*/ 37 w 37"/>
                  <a:gd name="T57" fmla="*/ 114 h 1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14">
                    <a:moveTo>
                      <a:pt x="4" y="0"/>
                    </a:moveTo>
                    <a:lnTo>
                      <a:pt x="0" y="30"/>
                    </a:lnTo>
                    <a:lnTo>
                      <a:pt x="5" y="59"/>
                    </a:lnTo>
                    <a:lnTo>
                      <a:pt x="17" y="87"/>
                    </a:lnTo>
                    <a:lnTo>
                      <a:pt x="32" y="112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7" y="114"/>
                    </a:lnTo>
                    <a:lnTo>
                      <a:pt x="36" y="112"/>
                    </a:lnTo>
                    <a:lnTo>
                      <a:pt x="24" y="87"/>
                    </a:lnTo>
                    <a:lnTo>
                      <a:pt x="14" y="62"/>
                    </a:lnTo>
                    <a:lnTo>
                      <a:pt x="9" y="37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70"/>
              <p:cNvSpPr>
                <a:spLocks/>
              </p:cNvSpPr>
              <p:nvPr/>
            </p:nvSpPr>
            <p:spPr bwMode="auto">
              <a:xfrm>
                <a:off x="1174" y="3962"/>
                <a:ext cx="30" cy="33"/>
              </a:xfrm>
              <a:custGeom>
                <a:avLst/>
                <a:gdLst>
                  <a:gd name="T0" fmla="*/ 1 w 59"/>
                  <a:gd name="T1" fmla="*/ 1 h 65"/>
                  <a:gd name="T2" fmla="*/ 1 w 59"/>
                  <a:gd name="T3" fmla="*/ 1 h 65"/>
                  <a:gd name="T4" fmla="*/ 1 w 59"/>
                  <a:gd name="T5" fmla="*/ 1 h 65"/>
                  <a:gd name="T6" fmla="*/ 1 w 59"/>
                  <a:gd name="T7" fmla="*/ 1 h 65"/>
                  <a:gd name="T8" fmla="*/ 1 w 59"/>
                  <a:gd name="T9" fmla="*/ 1 h 65"/>
                  <a:gd name="T10" fmla="*/ 1 w 59"/>
                  <a:gd name="T11" fmla="*/ 1 h 65"/>
                  <a:gd name="T12" fmla="*/ 1 w 59"/>
                  <a:gd name="T13" fmla="*/ 1 h 65"/>
                  <a:gd name="T14" fmla="*/ 1 w 59"/>
                  <a:gd name="T15" fmla="*/ 1 h 65"/>
                  <a:gd name="T16" fmla="*/ 1 w 59"/>
                  <a:gd name="T17" fmla="*/ 1 h 65"/>
                  <a:gd name="T18" fmla="*/ 1 w 59"/>
                  <a:gd name="T19" fmla="*/ 1 h 65"/>
                  <a:gd name="T20" fmla="*/ 1 w 59"/>
                  <a:gd name="T21" fmla="*/ 1 h 65"/>
                  <a:gd name="T22" fmla="*/ 1 w 59"/>
                  <a:gd name="T23" fmla="*/ 1 h 65"/>
                  <a:gd name="T24" fmla="*/ 1 w 59"/>
                  <a:gd name="T25" fmla="*/ 1 h 65"/>
                  <a:gd name="T26" fmla="*/ 1 w 59"/>
                  <a:gd name="T27" fmla="*/ 1 h 65"/>
                  <a:gd name="T28" fmla="*/ 1 w 59"/>
                  <a:gd name="T29" fmla="*/ 1 h 65"/>
                  <a:gd name="T30" fmla="*/ 1 w 59"/>
                  <a:gd name="T31" fmla="*/ 1 h 65"/>
                  <a:gd name="T32" fmla="*/ 1 w 59"/>
                  <a:gd name="T33" fmla="*/ 1 h 65"/>
                  <a:gd name="T34" fmla="*/ 1 w 59"/>
                  <a:gd name="T35" fmla="*/ 1 h 65"/>
                  <a:gd name="T36" fmla="*/ 1 w 59"/>
                  <a:gd name="T37" fmla="*/ 1 h 65"/>
                  <a:gd name="T38" fmla="*/ 1 w 59"/>
                  <a:gd name="T39" fmla="*/ 1 h 65"/>
                  <a:gd name="T40" fmla="*/ 1 w 59"/>
                  <a:gd name="T41" fmla="*/ 1 h 65"/>
                  <a:gd name="T42" fmla="*/ 1 w 59"/>
                  <a:gd name="T43" fmla="*/ 0 h 65"/>
                  <a:gd name="T44" fmla="*/ 1 w 59"/>
                  <a:gd name="T45" fmla="*/ 0 h 65"/>
                  <a:gd name="T46" fmla="*/ 0 w 59"/>
                  <a:gd name="T47" fmla="*/ 1 h 65"/>
                  <a:gd name="T48" fmla="*/ 1 w 59"/>
                  <a:gd name="T49" fmla="*/ 1 h 65"/>
                  <a:gd name="T50" fmla="*/ 1 w 59"/>
                  <a:gd name="T51" fmla="*/ 1 h 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65"/>
                  <a:gd name="T80" fmla="*/ 59 w 59"/>
                  <a:gd name="T81" fmla="*/ 65 h 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65">
                    <a:moveTo>
                      <a:pt x="3" y="8"/>
                    </a:moveTo>
                    <a:lnTo>
                      <a:pt x="10" y="17"/>
                    </a:lnTo>
                    <a:lnTo>
                      <a:pt x="18" y="25"/>
                    </a:lnTo>
                    <a:lnTo>
                      <a:pt x="25" y="33"/>
                    </a:lnTo>
                    <a:lnTo>
                      <a:pt x="32" y="42"/>
                    </a:lnTo>
                    <a:lnTo>
                      <a:pt x="37" y="49"/>
                    </a:lnTo>
                    <a:lnTo>
                      <a:pt x="42" y="55"/>
                    </a:lnTo>
                    <a:lnTo>
                      <a:pt x="49" y="60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9" y="65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4" y="55"/>
                    </a:lnTo>
                    <a:lnTo>
                      <a:pt x="49" y="49"/>
                    </a:lnTo>
                    <a:lnTo>
                      <a:pt x="42" y="42"/>
                    </a:lnTo>
                    <a:lnTo>
                      <a:pt x="37" y="35"/>
                    </a:lnTo>
                    <a:lnTo>
                      <a:pt x="30" y="27"/>
                    </a:lnTo>
                    <a:lnTo>
                      <a:pt x="23" y="18"/>
                    </a:lnTo>
                    <a:lnTo>
                      <a:pt x="15" y="12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71"/>
              <p:cNvSpPr>
                <a:spLocks/>
              </p:cNvSpPr>
              <p:nvPr/>
            </p:nvSpPr>
            <p:spPr bwMode="auto">
              <a:xfrm>
                <a:off x="1183" y="3927"/>
                <a:ext cx="29" cy="47"/>
              </a:xfrm>
              <a:custGeom>
                <a:avLst/>
                <a:gdLst>
                  <a:gd name="T0" fmla="*/ 0 w 59"/>
                  <a:gd name="T1" fmla="*/ 1 h 94"/>
                  <a:gd name="T2" fmla="*/ 0 w 59"/>
                  <a:gd name="T3" fmla="*/ 1 h 94"/>
                  <a:gd name="T4" fmla="*/ 0 w 59"/>
                  <a:gd name="T5" fmla="*/ 1 h 94"/>
                  <a:gd name="T6" fmla="*/ 0 w 59"/>
                  <a:gd name="T7" fmla="*/ 1 h 94"/>
                  <a:gd name="T8" fmla="*/ 0 w 59"/>
                  <a:gd name="T9" fmla="*/ 1 h 94"/>
                  <a:gd name="T10" fmla="*/ 0 w 59"/>
                  <a:gd name="T11" fmla="*/ 1 h 94"/>
                  <a:gd name="T12" fmla="*/ 0 w 59"/>
                  <a:gd name="T13" fmla="*/ 1 h 94"/>
                  <a:gd name="T14" fmla="*/ 0 w 59"/>
                  <a:gd name="T15" fmla="*/ 1 h 94"/>
                  <a:gd name="T16" fmla="*/ 0 w 59"/>
                  <a:gd name="T17" fmla="*/ 1 h 94"/>
                  <a:gd name="T18" fmla="*/ 0 w 59"/>
                  <a:gd name="T19" fmla="*/ 1 h 94"/>
                  <a:gd name="T20" fmla="*/ 0 w 59"/>
                  <a:gd name="T21" fmla="*/ 1 h 94"/>
                  <a:gd name="T22" fmla="*/ 0 w 59"/>
                  <a:gd name="T23" fmla="*/ 1 h 94"/>
                  <a:gd name="T24" fmla="*/ 0 w 59"/>
                  <a:gd name="T25" fmla="*/ 1 h 94"/>
                  <a:gd name="T26" fmla="*/ 0 w 59"/>
                  <a:gd name="T27" fmla="*/ 1 h 94"/>
                  <a:gd name="T28" fmla="*/ 0 w 59"/>
                  <a:gd name="T29" fmla="*/ 1 h 94"/>
                  <a:gd name="T30" fmla="*/ 0 w 59"/>
                  <a:gd name="T31" fmla="*/ 1 h 94"/>
                  <a:gd name="T32" fmla="*/ 0 w 59"/>
                  <a:gd name="T33" fmla="*/ 1 h 94"/>
                  <a:gd name="T34" fmla="*/ 0 w 59"/>
                  <a:gd name="T35" fmla="*/ 1 h 94"/>
                  <a:gd name="T36" fmla="*/ 0 w 59"/>
                  <a:gd name="T37" fmla="*/ 1 h 94"/>
                  <a:gd name="T38" fmla="*/ 0 w 59"/>
                  <a:gd name="T39" fmla="*/ 1 h 94"/>
                  <a:gd name="T40" fmla="*/ 0 w 59"/>
                  <a:gd name="T41" fmla="*/ 1 h 94"/>
                  <a:gd name="T42" fmla="*/ 0 w 59"/>
                  <a:gd name="T43" fmla="*/ 0 h 94"/>
                  <a:gd name="T44" fmla="*/ 0 w 59"/>
                  <a:gd name="T45" fmla="*/ 1 h 94"/>
                  <a:gd name="T46" fmla="*/ 0 w 59"/>
                  <a:gd name="T47" fmla="*/ 1 h 94"/>
                  <a:gd name="T48" fmla="*/ 0 w 59"/>
                  <a:gd name="T49" fmla="*/ 1 h 94"/>
                  <a:gd name="T50" fmla="*/ 0 w 59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94"/>
                  <a:gd name="T80" fmla="*/ 59 w 59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94">
                    <a:moveTo>
                      <a:pt x="3" y="12"/>
                    </a:moveTo>
                    <a:lnTo>
                      <a:pt x="11" y="20"/>
                    </a:lnTo>
                    <a:lnTo>
                      <a:pt x="20" y="29"/>
                    </a:lnTo>
                    <a:lnTo>
                      <a:pt x="27" y="37"/>
                    </a:lnTo>
                    <a:lnTo>
                      <a:pt x="33" y="47"/>
                    </a:lnTo>
                    <a:lnTo>
                      <a:pt x="38" y="57"/>
                    </a:lnTo>
                    <a:lnTo>
                      <a:pt x="42" y="67"/>
                    </a:lnTo>
                    <a:lnTo>
                      <a:pt x="43" y="78"/>
                    </a:lnTo>
                    <a:lnTo>
                      <a:pt x="48" y="88"/>
                    </a:lnTo>
                    <a:lnTo>
                      <a:pt x="50" y="89"/>
                    </a:lnTo>
                    <a:lnTo>
                      <a:pt x="53" y="93"/>
                    </a:lnTo>
                    <a:lnTo>
                      <a:pt x="57" y="94"/>
                    </a:lnTo>
                    <a:lnTo>
                      <a:pt x="59" y="93"/>
                    </a:lnTo>
                    <a:lnTo>
                      <a:pt x="59" y="81"/>
                    </a:lnTo>
                    <a:lnTo>
                      <a:pt x="55" y="67"/>
                    </a:lnTo>
                    <a:lnTo>
                      <a:pt x="48" y="56"/>
                    </a:lnTo>
                    <a:lnTo>
                      <a:pt x="43" y="44"/>
                    </a:lnTo>
                    <a:lnTo>
                      <a:pt x="35" y="32"/>
                    </a:lnTo>
                    <a:lnTo>
                      <a:pt x="27" y="22"/>
                    </a:lnTo>
                    <a:lnTo>
                      <a:pt x="17" y="12"/>
                    </a:ln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72"/>
              <p:cNvSpPr>
                <a:spLocks/>
              </p:cNvSpPr>
              <p:nvPr/>
            </p:nvSpPr>
            <p:spPr bwMode="auto">
              <a:xfrm>
                <a:off x="1201" y="3969"/>
                <a:ext cx="27" cy="12"/>
              </a:xfrm>
              <a:custGeom>
                <a:avLst/>
                <a:gdLst>
                  <a:gd name="T0" fmla="*/ 1 w 53"/>
                  <a:gd name="T1" fmla="*/ 1 h 24"/>
                  <a:gd name="T2" fmla="*/ 1 w 53"/>
                  <a:gd name="T3" fmla="*/ 1 h 24"/>
                  <a:gd name="T4" fmla="*/ 1 w 53"/>
                  <a:gd name="T5" fmla="*/ 1 h 24"/>
                  <a:gd name="T6" fmla="*/ 1 w 53"/>
                  <a:gd name="T7" fmla="*/ 1 h 24"/>
                  <a:gd name="T8" fmla="*/ 1 w 53"/>
                  <a:gd name="T9" fmla="*/ 1 h 24"/>
                  <a:gd name="T10" fmla="*/ 1 w 53"/>
                  <a:gd name="T11" fmla="*/ 1 h 24"/>
                  <a:gd name="T12" fmla="*/ 1 w 53"/>
                  <a:gd name="T13" fmla="*/ 1 h 24"/>
                  <a:gd name="T14" fmla="*/ 1 w 53"/>
                  <a:gd name="T15" fmla="*/ 1 h 24"/>
                  <a:gd name="T16" fmla="*/ 1 w 53"/>
                  <a:gd name="T17" fmla="*/ 1 h 24"/>
                  <a:gd name="T18" fmla="*/ 1 w 53"/>
                  <a:gd name="T19" fmla="*/ 1 h 24"/>
                  <a:gd name="T20" fmla="*/ 1 w 53"/>
                  <a:gd name="T21" fmla="*/ 1 h 24"/>
                  <a:gd name="T22" fmla="*/ 1 w 53"/>
                  <a:gd name="T23" fmla="*/ 1 h 24"/>
                  <a:gd name="T24" fmla="*/ 1 w 53"/>
                  <a:gd name="T25" fmla="*/ 1 h 24"/>
                  <a:gd name="T26" fmla="*/ 1 w 53"/>
                  <a:gd name="T27" fmla="*/ 1 h 24"/>
                  <a:gd name="T28" fmla="*/ 1 w 53"/>
                  <a:gd name="T29" fmla="*/ 1 h 24"/>
                  <a:gd name="T30" fmla="*/ 1 w 53"/>
                  <a:gd name="T31" fmla="*/ 0 h 24"/>
                  <a:gd name="T32" fmla="*/ 1 w 53"/>
                  <a:gd name="T33" fmla="*/ 1 h 24"/>
                  <a:gd name="T34" fmla="*/ 0 w 53"/>
                  <a:gd name="T35" fmla="*/ 1 h 24"/>
                  <a:gd name="T36" fmla="*/ 1 w 53"/>
                  <a:gd name="T37" fmla="*/ 1 h 24"/>
                  <a:gd name="T38" fmla="*/ 1 w 53"/>
                  <a:gd name="T39" fmla="*/ 1 h 24"/>
                  <a:gd name="T40" fmla="*/ 1 w 53"/>
                  <a:gd name="T41" fmla="*/ 1 h 24"/>
                  <a:gd name="T42" fmla="*/ 1 w 53"/>
                  <a:gd name="T43" fmla="*/ 1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"/>
                  <a:gd name="T67" fmla="*/ 0 h 24"/>
                  <a:gd name="T68" fmla="*/ 53 w 5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" h="24">
                    <a:moveTo>
                      <a:pt x="10" y="13"/>
                    </a:moveTo>
                    <a:lnTo>
                      <a:pt x="15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0" y="13"/>
                    </a:lnTo>
                    <a:lnTo>
                      <a:pt x="35" y="15"/>
                    </a:lnTo>
                    <a:lnTo>
                      <a:pt x="42" y="18"/>
                    </a:lnTo>
                    <a:lnTo>
                      <a:pt x="47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2"/>
                    </a:lnTo>
                    <a:lnTo>
                      <a:pt x="52" y="18"/>
                    </a:lnTo>
                    <a:lnTo>
                      <a:pt x="50" y="17"/>
                    </a:lnTo>
                    <a:lnTo>
                      <a:pt x="40" y="8"/>
                    </a:lnTo>
                    <a:lnTo>
                      <a:pt x="28" y="2"/>
                    </a:lnTo>
                    <a:lnTo>
                      <a:pt x="1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12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73"/>
              <p:cNvSpPr>
                <a:spLocks/>
              </p:cNvSpPr>
              <p:nvPr/>
            </p:nvSpPr>
            <p:spPr bwMode="auto">
              <a:xfrm>
                <a:off x="1203" y="3979"/>
                <a:ext cx="22" cy="15"/>
              </a:xfrm>
              <a:custGeom>
                <a:avLst/>
                <a:gdLst>
                  <a:gd name="T0" fmla="*/ 1 w 44"/>
                  <a:gd name="T1" fmla="*/ 0 h 31"/>
                  <a:gd name="T2" fmla="*/ 1 w 44"/>
                  <a:gd name="T3" fmla="*/ 0 h 31"/>
                  <a:gd name="T4" fmla="*/ 1 w 44"/>
                  <a:gd name="T5" fmla="*/ 0 h 31"/>
                  <a:gd name="T6" fmla="*/ 1 w 44"/>
                  <a:gd name="T7" fmla="*/ 0 h 31"/>
                  <a:gd name="T8" fmla="*/ 1 w 44"/>
                  <a:gd name="T9" fmla="*/ 0 h 31"/>
                  <a:gd name="T10" fmla="*/ 1 w 44"/>
                  <a:gd name="T11" fmla="*/ 0 h 31"/>
                  <a:gd name="T12" fmla="*/ 1 w 44"/>
                  <a:gd name="T13" fmla="*/ 0 h 31"/>
                  <a:gd name="T14" fmla="*/ 1 w 44"/>
                  <a:gd name="T15" fmla="*/ 0 h 31"/>
                  <a:gd name="T16" fmla="*/ 1 w 44"/>
                  <a:gd name="T17" fmla="*/ 0 h 31"/>
                  <a:gd name="T18" fmla="*/ 1 w 44"/>
                  <a:gd name="T19" fmla="*/ 0 h 31"/>
                  <a:gd name="T20" fmla="*/ 1 w 44"/>
                  <a:gd name="T21" fmla="*/ 0 h 31"/>
                  <a:gd name="T22" fmla="*/ 1 w 44"/>
                  <a:gd name="T23" fmla="*/ 0 h 31"/>
                  <a:gd name="T24" fmla="*/ 1 w 44"/>
                  <a:gd name="T25" fmla="*/ 0 h 31"/>
                  <a:gd name="T26" fmla="*/ 1 w 44"/>
                  <a:gd name="T27" fmla="*/ 0 h 31"/>
                  <a:gd name="T28" fmla="*/ 1 w 44"/>
                  <a:gd name="T29" fmla="*/ 0 h 31"/>
                  <a:gd name="T30" fmla="*/ 1 w 44"/>
                  <a:gd name="T31" fmla="*/ 0 h 31"/>
                  <a:gd name="T32" fmla="*/ 0 w 44"/>
                  <a:gd name="T33" fmla="*/ 0 h 31"/>
                  <a:gd name="T34" fmla="*/ 0 w 44"/>
                  <a:gd name="T35" fmla="*/ 0 h 31"/>
                  <a:gd name="T36" fmla="*/ 1 w 44"/>
                  <a:gd name="T37" fmla="*/ 0 h 31"/>
                  <a:gd name="T38" fmla="*/ 1 w 44"/>
                  <a:gd name="T39" fmla="*/ 0 h 31"/>
                  <a:gd name="T40" fmla="*/ 1 w 44"/>
                  <a:gd name="T41" fmla="*/ 0 h 31"/>
                  <a:gd name="T42" fmla="*/ 1 w 44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"/>
                  <a:gd name="T67" fmla="*/ 0 h 31"/>
                  <a:gd name="T68" fmla="*/ 44 w 44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" h="31">
                    <a:moveTo>
                      <a:pt x="5" y="31"/>
                    </a:moveTo>
                    <a:lnTo>
                      <a:pt x="15" y="29"/>
                    </a:lnTo>
                    <a:lnTo>
                      <a:pt x="27" y="24"/>
                    </a:lnTo>
                    <a:lnTo>
                      <a:pt x="35" y="19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2" y="4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2" y="11"/>
                    </a:lnTo>
                    <a:lnTo>
                      <a:pt x="17" y="14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31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74"/>
              <p:cNvSpPr>
                <a:spLocks/>
              </p:cNvSpPr>
              <p:nvPr/>
            </p:nvSpPr>
            <p:spPr bwMode="auto">
              <a:xfrm>
                <a:off x="1003" y="3887"/>
                <a:ext cx="13" cy="51"/>
              </a:xfrm>
              <a:custGeom>
                <a:avLst/>
                <a:gdLst>
                  <a:gd name="T0" fmla="*/ 0 w 27"/>
                  <a:gd name="T1" fmla="*/ 0 h 103"/>
                  <a:gd name="T2" fmla="*/ 0 w 27"/>
                  <a:gd name="T3" fmla="*/ 0 h 103"/>
                  <a:gd name="T4" fmla="*/ 0 w 27"/>
                  <a:gd name="T5" fmla="*/ 0 h 103"/>
                  <a:gd name="T6" fmla="*/ 0 w 27"/>
                  <a:gd name="T7" fmla="*/ 0 h 103"/>
                  <a:gd name="T8" fmla="*/ 0 w 27"/>
                  <a:gd name="T9" fmla="*/ 0 h 103"/>
                  <a:gd name="T10" fmla="*/ 0 w 27"/>
                  <a:gd name="T11" fmla="*/ 0 h 103"/>
                  <a:gd name="T12" fmla="*/ 0 w 27"/>
                  <a:gd name="T13" fmla="*/ 0 h 103"/>
                  <a:gd name="T14" fmla="*/ 0 w 27"/>
                  <a:gd name="T15" fmla="*/ 0 h 103"/>
                  <a:gd name="T16" fmla="*/ 0 w 27"/>
                  <a:gd name="T17" fmla="*/ 0 h 103"/>
                  <a:gd name="T18" fmla="*/ 0 w 27"/>
                  <a:gd name="T19" fmla="*/ 0 h 103"/>
                  <a:gd name="T20" fmla="*/ 0 w 27"/>
                  <a:gd name="T21" fmla="*/ 0 h 103"/>
                  <a:gd name="T22" fmla="*/ 0 w 27"/>
                  <a:gd name="T23" fmla="*/ 0 h 103"/>
                  <a:gd name="T24" fmla="*/ 0 w 27"/>
                  <a:gd name="T25" fmla="*/ 0 h 103"/>
                  <a:gd name="T26" fmla="*/ 0 w 27"/>
                  <a:gd name="T27" fmla="*/ 0 h 103"/>
                  <a:gd name="T28" fmla="*/ 0 w 27"/>
                  <a:gd name="T29" fmla="*/ 0 h 103"/>
                  <a:gd name="T30" fmla="*/ 0 w 27"/>
                  <a:gd name="T31" fmla="*/ 0 h 103"/>
                  <a:gd name="T32" fmla="*/ 0 w 27"/>
                  <a:gd name="T33" fmla="*/ 0 h 103"/>
                  <a:gd name="T34" fmla="*/ 0 w 27"/>
                  <a:gd name="T35" fmla="*/ 0 h 103"/>
                  <a:gd name="T36" fmla="*/ 0 w 27"/>
                  <a:gd name="T37" fmla="*/ 0 h 103"/>
                  <a:gd name="T38" fmla="*/ 0 w 27"/>
                  <a:gd name="T39" fmla="*/ 0 h 103"/>
                  <a:gd name="T40" fmla="*/ 0 w 27"/>
                  <a:gd name="T41" fmla="*/ 0 h 103"/>
                  <a:gd name="T42" fmla="*/ 0 w 27"/>
                  <a:gd name="T43" fmla="*/ 0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"/>
                  <a:gd name="T67" fmla="*/ 0 h 103"/>
                  <a:gd name="T68" fmla="*/ 27 w 27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" h="103">
                    <a:moveTo>
                      <a:pt x="10" y="0"/>
                    </a:moveTo>
                    <a:lnTo>
                      <a:pt x="2" y="25"/>
                    </a:lnTo>
                    <a:lnTo>
                      <a:pt x="0" y="52"/>
                    </a:lnTo>
                    <a:lnTo>
                      <a:pt x="5" y="78"/>
                    </a:lnTo>
                    <a:lnTo>
                      <a:pt x="18" y="99"/>
                    </a:lnTo>
                    <a:lnTo>
                      <a:pt x="20" y="101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27" y="99"/>
                    </a:lnTo>
                    <a:lnTo>
                      <a:pt x="23" y="89"/>
                    </a:lnTo>
                    <a:lnTo>
                      <a:pt x="18" y="81"/>
                    </a:lnTo>
                    <a:lnTo>
                      <a:pt x="15" y="71"/>
                    </a:lnTo>
                    <a:lnTo>
                      <a:pt x="13" y="61"/>
                    </a:lnTo>
                    <a:lnTo>
                      <a:pt x="12" y="47"/>
                    </a:lnTo>
                    <a:lnTo>
                      <a:pt x="13" y="36"/>
                    </a:lnTo>
                    <a:lnTo>
                      <a:pt x="17" y="22"/>
                    </a:lnTo>
                    <a:lnTo>
                      <a:pt x="22" y="10"/>
                    </a:lnTo>
                    <a:lnTo>
                      <a:pt x="20" y="7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75"/>
              <p:cNvSpPr>
                <a:spLocks/>
              </p:cNvSpPr>
              <p:nvPr/>
            </p:nvSpPr>
            <p:spPr bwMode="auto">
              <a:xfrm>
                <a:off x="1019" y="3911"/>
                <a:ext cx="11" cy="38"/>
              </a:xfrm>
              <a:custGeom>
                <a:avLst/>
                <a:gdLst>
                  <a:gd name="T0" fmla="*/ 0 w 22"/>
                  <a:gd name="T1" fmla="*/ 1 h 76"/>
                  <a:gd name="T2" fmla="*/ 1 w 22"/>
                  <a:gd name="T3" fmla="*/ 1 h 76"/>
                  <a:gd name="T4" fmla="*/ 1 w 22"/>
                  <a:gd name="T5" fmla="*/ 1 h 76"/>
                  <a:gd name="T6" fmla="*/ 1 w 22"/>
                  <a:gd name="T7" fmla="*/ 1 h 76"/>
                  <a:gd name="T8" fmla="*/ 1 w 22"/>
                  <a:gd name="T9" fmla="*/ 1 h 76"/>
                  <a:gd name="T10" fmla="*/ 1 w 22"/>
                  <a:gd name="T11" fmla="*/ 1 h 76"/>
                  <a:gd name="T12" fmla="*/ 1 w 22"/>
                  <a:gd name="T13" fmla="*/ 1 h 76"/>
                  <a:gd name="T14" fmla="*/ 1 w 22"/>
                  <a:gd name="T15" fmla="*/ 1 h 76"/>
                  <a:gd name="T16" fmla="*/ 1 w 22"/>
                  <a:gd name="T17" fmla="*/ 1 h 76"/>
                  <a:gd name="T18" fmla="*/ 1 w 22"/>
                  <a:gd name="T19" fmla="*/ 1 h 76"/>
                  <a:gd name="T20" fmla="*/ 1 w 22"/>
                  <a:gd name="T21" fmla="*/ 1 h 76"/>
                  <a:gd name="T22" fmla="*/ 1 w 22"/>
                  <a:gd name="T23" fmla="*/ 1 h 76"/>
                  <a:gd name="T24" fmla="*/ 1 w 22"/>
                  <a:gd name="T25" fmla="*/ 1 h 76"/>
                  <a:gd name="T26" fmla="*/ 1 w 22"/>
                  <a:gd name="T27" fmla="*/ 1 h 76"/>
                  <a:gd name="T28" fmla="*/ 1 w 22"/>
                  <a:gd name="T29" fmla="*/ 1 h 76"/>
                  <a:gd name="T30" fmla="*/ 1 w 22"/>
                  <a:gd name="T31" fmla="*/ 1 h 76"/>
                  <a:gd name="T32" fmla="*/ 1 w 22"/>
                  <a:gd name="T33" fmla="*/ 1 h 76"/>
                  <a:gd name="T34" fmla="*/ 1 w 22"/>
                  <a:gd name="T35" fmla="*/ 1 h 76"/>
                  <a:gd name="T36" fmla="*/ 1 w 22"/>
                  <a:gd name="T37" fmla="*/ 1 h 76"/>
                  <a:gd name="T38" fmla="*/ 1 w 22"/>
                  <a:gd name="T39" fmla="*/ 1 h 76"/>
                  <a:gd name="T40" fmla="*/ 1 w 22"/>
                  <a:gd name="T41" fmla="*/ 1 h 76"/>
                  <a:gd name="T42" fmla="*/ 1 w 22"/>
                  <a:gd name="T43" fmla="*/ 1 h 76"/>
                  <a:gd name="T44" fmla="*/ 1 w 22"/>
                  <a:gd name="T45" fmla="*/ 1 h 76"/>
                  <a:gd name="T46" fmla="*/ 1 w 22"/>
                  <a:gd name="T47" fmla="*/ 0 h 76"/>
                  <a:gd name="T48" fmla="*/ 0 w 22"/>
                  <a:gd name="T49" fmla="*/ 1 h 76"/>
                  <a:gd name="T50" fmla="*/ 0 w 22"/>
                  <a:gd name="T51" fmla="*/ 1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6"/>
                  <a:gd name="T80" fmla="*/ 22 w 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6">
                    <a:moveTo>
                      <a:pt x="0" y="2"/>
                    </a:moveTo>
                    <a:lnTo>
                      <a:pt x="2" y="10"/>
                    </a:lnTo>
                    <a:lnTo>
                      <a:pt x="3" y="17"/>
                    </a:lnTo>
                    <a:lnTo>
                      <a:pt x="3" y="25"/>
                    </a:lnTo>
                    <a:lnTo>
                      <a:pt x="5" y="34"/>
                    </a:lnTo>
                    <a:lnTo>
                      <a:pt x="7" y="42"/>
                    </a:lnTo>
                    <a:lnTo>
                      <a:pt x="7" y="50"/>
                    </a:lnTo>
                    <a:lnTo>
                      <a:pt x="8" y="59"/>
                    </a:lnTo>
                    <a:lnTo>
                      <a:pt x="12" y="67"/>
                    </a:lnTo>
                    <a:lnTo>
                      <a:pt x="13" y="69"/>
                    </a:lnTo>
                    <a:lnTo>
                      <a:pt x="17" y="74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2" y="67"/>
                    </a:lnTo>
                    <a:lnTo>
                      <a:pt x="22" y="59"/>
                    </a:lnTo>
                    <a:lnTo>
                      <a:pt x="18" y="52"/>
                    </a:lnTo>
                    <a:lnTo>
                      <a:pt x="17" y="44"/>
                    </a:lnTo>
                    <a:lnTo>
                      <a:pt x="15" y="35"/>
                    </a:lnTo>
                    <a:lnTo>
                      <a:pt x="15" y="27"/>
                    </a:lnTo>
                    <a:lnTo>
                      <a:pt x="13" y="18"/>
                    </a:lnTo>
                    <a:lnTo>
                      <a:pt x="12" y="10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76"/>
              <p:cNvSpPr>
                <a:spLocks/>
              </p:cNvSpPr>
              <p:nvPr/>
            </p:nvSpPr>
            <p:spPr bwMode="auto">
              <a:xfrm>
                <a:off x="1024" y="3922"/>
                <a:ext cx="19" cy="27"/>
              </a:xfrm>
              <a:custGeom>
                <a:avLst/>
                <a:gdLst>
                  <a:gd name="T0" fmla="*/ 0 w 39"/>
                  <a:gd name="T1" fmla="*/ 0 h 56"/>
                  <a:gd name="T2" fmla="*/ 0 w 39"/>
                  <a:gd name="T3" fmla="*/ 0 h 56"/>
                  <a:gd name="T4" fmla="*/ 0 w 39"/>
                  <a:gd name="T5" fmla="*/ 0 h 56"/>
                  <a:gd name="T6" fmla="*/ 0 w 39"/>
                  <a:gd name="T7" fmla="*/ 0 h 56"/>
                  <a:gd name="T8" fmla="*/ 0 w 39"/>
                  <a:gd name="T9" fmla="*/ 0 h 56"/>
                  <a:gd name="T10" fmla="*/ 0 w 39"/>
                  <a:gd name="T11" fmla="*/ 0 h 56"/>
                  <a:gd name="T12" fmla="*/ 0 w 39"/>
                  <a:gd name="T13" fmla="*/ 0 h 56"/>
                  <a:gd name="T14" fmla="*/ 0 w 39"/>
                  <a:gd name="T15" fmla="*/ 0 h 56"/>
                  <a:gd name="T16" fmla="*/ 0 w 39"/>
                  <a:gd name="T17" fmla="*/ 0 h 56"/>
                  <a:gd name="T18" fmla="*/ 0 w 39"/>
                  <a:gd name="T19" fmla="*/ 0 h 56"/>
                  <a:gd name="T20" fmla="*/ 0 w 39"/>
                  <a:gd name="T21" fmla="*/ 0 h 56"/>
                  <a:gd name="T22" fmla="*/ 0 w 39"/>
                  <a:gd name="T23" fmla="*/ 0 h 56"/>
                  <a:gd name="T24" fmla="*/ 0 w 39"/>
                  <a:gd name="T25" fmla="*/ 0 h 56"/>
                  <a:gd name="T26" fmla="*/ 0 w 39"/>
                  <a:gd name="T27" fmla="*/ 0 h 56"/>
                  <a:gd name="T28" fmla="*/ 0 w 39"/>
                  <a:gd name="T29" fmla="*/ 0 h 56"/>
                  <a:gd name="T30" fmla="*/ 0 w 39"/>
                  <a:gd name="T31" fmla="*/ 0 h 56"/>
                  <a:gd name="T32" fmla="*/ 0 w 39"/>
                  <a:gd name="T33" fmla="*/ 0 h 56"/>
                  <a:gd name="T34" fmla="*/ 0 w 39"/>
                  <a:gd name="T35" fmla="*/ 0 h 56"/>
                  <a:gd name="T36" fmla="*/ 0 w 39"/>
                  <a:gd name="T37" fmla="*/ 0 h 56"/>
                  <a:gd name="T38" fmla="*/ 0 w 39"/>
                  <a:gd name="T39" fmla="*/ 0 h 56"/>
                  <a:gd name="T40" fmla="*/ 0 w 39"/>
                  <a:gd name="T41" fmla="*/ 0 h 56"/>
                  <a:gd name="T42" fmla="*/ 0 w 39"/>
                  <a:gd name="T43" fmla="*/ 0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"/>
                  <a:gd name="T67" fmla="*/ 0 h 56"/>
                  <a:gd name="T68" fmla="*/ 39 w 39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" h="56">
                    <a:moveTo>
                      <a:pt x="2" y="9"/>
                    </a:moveTo>
                    <a:lnTo>
                      <a:pt x="8" y="20"/>
                    </a:lnTo>
                    <a:lnTo>
                      <a:pt x="15" y="32"/>
                    </a:lnTo>
                    <a:lnTo>
                      <a:pt x="24" y="44"/>
                    </a:lnTo>
                    <a:lnTo>
                      <a:pt x="32" y="54"/>
                    </a:lnTo>
                    <a:lnTo>
                      <a:pt x="34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7" y="47"/>
                    </a:lnTo>
                    <a:lnTo>
                      <a:pt x="34" y="42"/>
                    </a:lnTo>
                    <a:lnTo>
                      <a:pt x="30" y="37"/>
                    </a:lnTo>
                    <a:lnTo>
                      <a:pt x="27" y="30"/>
                    </a:lnTo>
                    <a:lnTo>
                      <a:pt x="24" y="24"/>
                    </a:lnTo>
                    <a:lnTo>
                      <a:pt x="18" y="19"/>
                    </a:lnTo>
                    <a:lnTo>
                      <a:pt x="15" y="12"/>
                    </a:lnTo>
                    <a:lnTo>
                      <a:pt x="10" y="7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77"/>
              <p:cNvSpPr>
                <a:spLocks/>
              </p:cNvSpPr>
              <p:nvPr/>
            </p:nvSpPr>
            <p:spPr bwMode="auto">
              <a:xfrm>
                <a:off x="1037" y="3933"/>
                <a:ext cx="28" cy="16"/>
              </a:xfrm>
              <a:custGeom>
                <a:avLst/>
                <a:gdLst>
                  <a:gd name="T0" fmla="*/ 1 w 55"/>
                  <a:gd name="T1" fmla="*/ 0 h 34"/>
                  <a:gd name="T2" fmla="*/ 1 w 55"/>
                  <a:gd name="T3" fmla="*/ 0 h 34"/>
                  <a:gd name="T4" fmla="*/ 1 w 55"/>
                  <a:gd name="T5" fmla="*/ 0 h 34"/>
                  <a:gd name="T6" fmla="*/ 1 w 55"/>
                  <a:gd name="T7" fmla="*/ 0 h 34"/>
                  <a:gd name="T8" fmla="*/ 1 w 55"/>
                  <a:gd name="T9" fmla="*/ 0 h 34"/>
                  <a:gd name="T10" fmla="*/ 1 w 55"/>
                  <a:gd name="T11" fmla="*/ 0 h 34"/>
                  <a:gd name="T12" fmla="*/ 1 w 55"/>
                  <a:gd name="T13" fmla="*/ 0 h 34"/>
                  <a:gd name="T14" fmla="*/ 1 w 55"/>
                  <a:gd name="T15" fmla="*/ 0 h 34"/>
                  <a:gd name="T16" fmla="*/ 1 w 55"/>
                  <a:gd name="T17" fmla="*/ 0 h 34"/>
                  <a:gd name="T18" fmla="*/ 1 w 55"/>
                  <a:gd name="T19" fmla="*/ 0 h 34"/>
                  <a:gd name="T20" fmla="*/ 1 w 55"/>
                  <a:gd name="T21" fmla="*/ 0 h 34"/>
                  <a:gd name="T22" fmla="*/ 1 w 55"/>
                  <a:gd name="T23" fmla="*/ 0 h 34"/>
                  <a:gd name="T24" fmla="*/ 1 w 55"/>
                  <a:gd name="T25" fmla="*/ 0 h 34"/>
                  <a:gd name="T26" fmla="*/ 1 w 55"/>
                  <a:gd name="T27" fmla="*/ 0 h 34"/>
                  <a:gd name="T28" fmla="*/ 1 w 55"/>
                  <a:gd name="T29" fmla="*/ 0 h 34"/>
                  <a:gd name="T30" fmla="*/ 1 w 55"/>
                  <a:gd name="T31" fmla="*/ 0 h 34"/>
                  <a:gd name="T32" fmla="*/ 1 w 55"/>
                  <a:gd name="T33" fmla="*/ 0 h 34"/>
                  <a:gd name="T34" fmla="*/ 1 w 55"/>
                  <a:gd name="T35" fmla="*/ 0 h 34"/>
                  <a:gd name="T36" fmla="*/ 1 w 55"/>
                  <a:gd name="T37" fmla="*/ 0 h 34"/>
                  <a:gd name="T38" fmla="*/ 1 w 55"/>
                  <a:gd name="T39" fmla="*/ 0 h 34"/>
                  <a:gd name="T40" fmla="*/ 1 w 55"/>
                  <a:gd name="T41" fmla="*/ 0 h 34"/>
                  <a:gd name="T42" fmla="*/ 0 w 55"/>
                  <a:gd name="T43" fmla="*/ 0 h 34"/>
                  <a:gd name="T44" fmla="*/ 1 w 55"/>
                  <a:gd name="T45" fmla="*/ 0 h 34"/>
                  <a:gd name="T46" fmla="*/ 1 w 55"/>
                  <a:gd name="T47" fmla="*/ 0 h 34"/>
                  <a:gd name="T48" fmla="*/ 1 w 55"/>
                  <a:gd name="T49" fmla="*/ 0 h 34"/>
                  <a:gd name="T50" fmla="*/ 1 w 55"/>
                  <a:gd name="T51" fmla="*/ 0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34"/>
                  <a:gd name="T80" fmla="*/ 55 w 55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34">
                    <a:moveTo>
                      <a:pt x="12" y="34"/>
                    </a:moveTo>
                    <a:lnTo>
                      <a:pt x="18" y="32"/>
                    </a:lnTo>
                    <a:lnTo>
                      <a:pt x="25" y="30"/>
                    </a:lnTo>
                    <a:lnTo>
                      <a:pt x="30" y="27"/>
                    </a:lnTo>
                    <a:lnTo>
                      <a:pt x="37" y="25"/>
                    </a:lnTo>
                    <a:lnTo>
                      <a:pt x="42" y="24"/>
                    </a:lnTo>
                    <a:lnTo>
                      <a:pt x="49" y="20"/>
                    </a:lnTo>
                    <a:lnTo>
                      <a:pt x="52" y="17"/>
                    </a:lnTo>
                    <a:lnTo>
                      <a:pt x="55" y="12"/>
                    </a:lnTo>
                    <a:lnTo>
                      <a:pt x="54" y="8"/>
                    </a:lnTo>
                    <a:lnTo>
                      <a:pt x="52" y="5"/>
                    </a:lnTo>
                    <a:lnTo>
                      <a:pt x="49" y="2"/>
                    </a:lnTo>
                    <a:lnTo>
                      <a:pt x="45" y="0"/>
                    </a:lnTo>
                    <a:lnTo>
                      <a:pt x="40" y="2"/>
                    </a:lnTo>
                    <a:lnTo>
                      <a:pt x="37" y="5"/>
                    </a:lnTo>
                    <a:lnTo>
                      <a:pt x="32" y="8"/>
                    </a:lnTo>
                    <a:lnTo>
                      <a:pt x="27" y="12"/>
                    </a:lnTo>
                    <a:lnTo>
                      <a:pt x="22" y="13"/>
                    </a:lnTo>
                    <a:lnTo>
                      <a:pt x="15" y="17"/>
                    </a:lnTo>
                    <a:lnTo>
                      <a:pt x="8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7" y="32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78"/>
              <p:cNvSpPr>
                <a:spLocks/>
              </p:cNvSpPr>
              <p:nvPr/>
            </p:nvSpPr>
            <p:spPr bwMode="auto">
              <a:xfrm>
                <a:off x="1047" y="3917"/>
                <a:ext cx="21" cy="26"/>
              </a:xfrm>
              <a:custGeom>
                <a:avLst/>
                <a:gdLst>
                  <a:gd name="T0" fmla="*/ 1 w 42"/>
                  <a:gd name="T1" fmla="*/ 1 h 52"/>
                  <a:gd name="T2" fmla="*/ 1 w 42"/>
                  <a:gd name="T3" fmla="*/ 1 h 52"/>
                  <a:gd name="T4" fmla="*/ 1 w 42"/>
                  <a:gd name="T5" fmla="*/ 1 h 52"/>
                  <a:gd name="T6" fmla="*/ 1 w 42"/>
                  <a:gd name="T7" fmla="*/ 1 h 52"/>
                  <a:gd name="T8" fmla="*/ 1 w 42"/>
                  <a:gd name="T9" fmla="*/ 1 h 52"/>
                  <a:gd name="T10" fmla="*/ 1 w 42"/>
                  <a:gd name="T11" fmla="*/ 1 h 52"/>
                  <a:gd name="T12" fmla="*/ 1 w 42"/>
                  <a:gd name="T13" fmla="*/ 1 h 52"/>
                  <a:gd name="T14" fmla="*/ 1 w 42"/>
                  <a:gd name="T15" fmla="*/ 1 h 52"/>
                  <a:gd name="T16" fmla="*/ 1 w 42"/>
                  <a:gd name="T17" fmla="*/ 1 h 52"/>
                  <a:gd name="T18" fmla="*/ 1 w 42"/>
                  <a:gd name="T19" fmla="*/ 1 h 52"/>
                  <a:gd name="T20" fmla="*/ 1 w 42"/>
                  <a:gd name="T21" fmla="*/ 1 h 52"/>
                  <a:gd name="T22" fmla="*/ 1 w 42"/>
                  <a:gd name="T23" fmla="*/ 1 h 52"/>
                  <a:gd name="T24" fmla="*/ 1 w 42"/>
                  <a:gd name="T25" fmla="*/ 1 h 52"/>
                  <a:gd name="T26" fmla="*/ 1 w 42"/>
                  <a:gd name="T27" fmla="*/ 1 h 52"/>
                  <a:gd name="T28" fmla="*/ 1 w 42"/>
                  <a:gd name="T29" fmla="*/ 1 h 52"/>
                  <a:gd name="T30" fmla="*/ 1 w 42"/>
                  <a:gd name="T31" fmla="*/ 1 h 52"/>
                  <a:gd name="T32" fmla="*/ 1 w 42"/>
                  <a:gd name="T33" fmla="*/ 1 h 52"/>
                  <a:gd name="T34" fmla="*/ 1 w 42"/>
                  <a:gd name="T35" fmla="*/ 1 h 52"/>
                  <a:gd name="T36" fmla="*/ 1 w 42"/>
                  <a:gd name="T37" fmla="*/ 1 h 52"/>
                  <a:gd name="T38" fmla="*/ 1 w 42"/>
                  <a:gd name="T39" fmla="*/ 1 h 52"/>
                  <a:gd name="T40" fmla="*/ 1 w 42"/>
                  <a:gd name="T41" fmla="*/ 0 h 52"/>
                  <a:gd name="T42" fmla="*/ 0 w 42"/>
                  <a:gd name="T43" fmla="*/ 0 h 52"/>
                  <a:gd name="T44" fmla="*/ 1 w 42"/>
                  <a:gd name="T45" fmla="*/ 1 h 52"/>
                  <a:gd name="T46" fmla="*/ 1 w 42"/>
                  <a:gd name="T47" fmla="*/ 1 h 52"/>
                  <a:gd name="T48" fmla="*/ 1 w 42"/>
                  <a:gd name="T49" fmla="*/ 1 h 52"/>
                  <a:gd name="T50" fmla="*/ 1 w 42"/>
                  <a:gd name="T51" fmla="*/ 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52"/>
                  <a:gd name="T80" fmla="*/ 42 w 42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52">
                    <a:moveTo>
                      <a:pt x="7" y="10"/>
                    </a:moveTo>
                    <a:lnTo>
                      <a:pt x="14" y="12"/>
                    </a:lnTo>
                    <a:lnTo>
                      <a:pt x="19" y="13"/>
                    </a:lnTo>
                    <a:lnTo>
                      <a:pt x="24" y="18"/>
                    </a:lnTo>
                    <a:lnTo>
                      <a:pt x="27" y="23"/>
                    </a:lnTo>
                    <a:lnTo>
                      <a:pt x="29" y="28"/>
                    </a:lnTo>
                    <a:lnTo>
                      <a:pt x="31" y="33"/>
                    </a:lnTo>
                    <a:lnTo>
                      <a:pt x="31" y="40"/>
                    </a:lnTo>
                    <a:lnTo>
                      <a:pt x="32" y="45"/>
                    </a:lnTo>
                    <a:lnTo>
                      <a:pt x="34" y="47"/>
                    </a:lnTo>
                    <a:lnTo>
                      <a:pt x="37" y="50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2" y="43"/>
                    </a:lnTo>
                    <a:lnTo>
                      <a:pt x="41" y="33"/>
                    </a:lnTo>
                    <a:lnTo>
                      <a:pt x="37" y="25"/>
                    </a:lnTo>
                    <a:lnTo>
                      <a:pt x="32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6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9"/>
              <p:cNvSpPr>
                <a:spLocks/>
              </p:cNvSpPr>
              <p:nvPr/>
            </p:nvSpPr>
            <p:spPr bwMode="auto">
              <a:xfrm>
                <a:off x="1029" y="3898"/>
                <a:ext cx="23" cy="33"/>
              </a:xfrm>
              <a:custGeom>
                <a:avLst/>
                <a:gdLst>
                  <a:gd name="T0" fmla="*/ 0 w 45"/>
                  <a:gd name="T1" fmla="*/ 1 h 66"/>
                  <a:gd name="T2" fmla="*/ 1 w 45"/>
                  <a:gd name="T3" fmla="*/ 1 h 66"/>
                  <a:gd name="T4" fmla="*/ 1 w 45"/>
                  <a:gd name="T5" fmla="*/ 1 h 66"/>
                  <a:gd name="T6" fmla="*/ 1 w 45"/>
                  <a:gd name="T7" fmla="*/ 1 h 66"/>
                  <a:gd name="T8" fmla="*/ 1 w 45"/>
                  <a:gd name="T9" fmla="*/ 1 h 66"/>
                  <a:gd name="T10" fmla="*/ 1 w 45"/>
                  <a:gd name="T11" fmla="*/ 1 h 66"/>
                  <a:gd name="T12" fmla="*/ 1 w 45"/>
                  <a:gd name="T13" fmla="*/ 1 h 66"/>
                  <a:gd name="T14" fmla="*/ 1 w 45"/>
                  <a:gd name="T15" fmla="*/ 1 h 66"/>
                  <a:gd name="T16" fmla="*/ 1 w 45"/>
                  <a:gd name="T17" fmla="*/ 1 h 66"/>
                  <a:gd name="T18" fmla="*/ 1 w 45"/>
                  <a:gd name="T19" fmla="*/ 1 h 66"/>
                  <a:gd name="T20" fmla="*/ 1 w 45"/>
                  <a:gd name="T21" fmla="*/ 1 h 66"/>
                  <a:gd name="T22" fmla="*/ 1 w 45"/>
                  <a:gd name="T23" fmla="*/ 1 h 66"/>
                  <a:gd name="T24" fmla="*/ 1 w 45"/>
                  <a:gd name="T25" fmla="*/ 1 h 66"/>
                  <a:gd name="T26" fmla="*/ 1 w 45"/>
                  <a:gd name="T27" fmla="*/ 1 h 66"/>
                  <a:gd name="T28" fmla="*/ 1 w 45"/>
                  <a:gd name="T29" fmla="*/ 1 h 66"/>
                  <a:gd name="T30" fmla="*/ 1 w 45"/>
                  <a:gd name="T31" fmla="*/ 1 h 66"/>
                  <a:gd name="T32" fmla="*/ 1 w 45"/>
                  <a:gd name="T33" fmla="*/ 1 h 66"/>
                  <a:gd name="T34" fmla="*/ 1 w 45"/>
                  <a:gd name="T35" fmla="*/ 1 h 66"/>
                  <a:gd name="T36" fmla="*/ 1 w 45"/>
                  <a:gd name="T37" fmla="*/ 1 h 66"/>
                  <a:gd name="T38" fmla="*/ 1 w 45"/>
                  <a:gd name="T39" fmla="*/ 1 h 66"/>
                  <a:gd name="T40" fmla="*/ 1 w 45"/>
                  <a:gd name="T41" fmla="*/ 1 h 66"/>
                  <a:gd name="T42" fmla="*/ 1 w 45"/>
                  <a:gd name="T43" fmla="*/ 1 h 66"/>
                  <a:gd name="T44" fmla="*/ 1 w 45"/>
                  <a:gd name="T45" fmla="*/ 0 h 66"/>
                  <a:gd name="T46" fmla="*/ 1 w 45"/>
                  <a:gd name="T47" fmla="*/ 0 h 66"/>
                  <a:gd name="T48" fmla="*/ 0 w 45"/>
                  <a:gd name="T49" fmla="*/ 1 h 66"/>
                  <a:gd name="T50" fmla="*/ 0 w 45"/>
                  <a:gd name="T51" fmla="*/ 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66"/>
                  <a:gd name="T80" fmla="*/ 45 w 45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66">
                    <a:moveTo>
                      <a:pt x="0" y="3"/>
                    </a:moveTo>
                    <a:lnTo>
                      <a:pt x="3" y="12"/>
                    </a:lnTo>
                    <a:lnTo>
                      <a:pt x="8" y="19"/>
                    </a:lnTo>
                    <a:lnTo>
                      <a:pt x="12" y="27"/>
                    </a:lnTo>
                    <a:lnTo>
                      <a:pt x="15" y="35"/>
                    </a:lnTo>
                    <a:lnTo>
                      <a:pt x="20" y="44"/>
                    </a:lnTo>
                    <a:lnTo>
                      <a:pt x="25" y="52"/>
                    </a:lnTo>
                    <a:lnTo>
                      <a:pt x="32" y="59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5" y="66"/>
                    </a:lnTo>
                    <a:lnTo>
                      <a:pt x="45" y="62"/>
                    </a:lnTo>
                    <a:lnTo>
                      <a:pt x="42" y="56"/>
                    </a:lnTo>
                    <a:lnTo>
                      <a:pt x="37" y="51"/>
                    </a:lnTo>
                    <a:lnTo>
                      <a:pt x="34" y="45"/>
                    </a:lnTo>
                    <a:lnTo>
                      <a:pt x="29" y="39"/>
                    </a:lnTo>
                    <a:lnTo>
                      <a:pt x="24" y="30"/>
                    </a:lnTo>
                    <a:lnTo>
                      <a:pt x="20" y="24"/>
                    </a:lnTo>
                    <a:lnTo>
                      <a:pt x="17" y="15"/>
                    </a:lnTo>
                    <a:lnTo>
                      <a:pt x="14" y="8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80"/>
              <p:cNvSpPr>
                <a:spLocks/>
              </p:cNvSpPr>
              <p:nvPr/>
            </p:nvSpPr>
            <p:spPr bwMode="auto">
              <a:xfrm>
                <a:off x="1090" y="3548"/>
                <a:ext cx="24" cy="79"/>
              </a:xfrm>
              <a:custGeom>
                <a:avLst/>
                <a:gdLst>
                  <a:gd name="T0" fmla="*/ 0 w 49"/>
                  <a:gd name="T1" fmla="*/ 1 h 158"/>
                  <a:gd name="T2" fmla="*/ 0 w 49"/>
                  <a:gd name="T3" fmla="*/ 1 h 158"/>
                  <a:gd name="T4" fmla="*/ 0 w 49"/>
                  <a:gd name="T5" fmla="*/ 1 h 158"/>
                  <a:gd name="T6" fmla="*/ 0 w 49"/>
                  <a:gd name="T7" fmla="*/ 1 h 158"/>
                  <a:gd name="T8" fmla="*/ 0 w 49"/>
                  <a:gd name="T9" fmla="*/ 1 h 158"/>
                  <a:gd name="T10" fmla="*/ 0 w 49"/>
                  <a:gd name="T11" fmla="*/ 1 h 158"/>
                  <a:gd name="T12" fmla="*/ 0 w 49"/>
                  <a:gd name="T13" fmla="*/ 1 h 158"/>
                  <a:gd name="T14" fmla="*/ 0 w 49"/>
                  <a:gd name="T15" fmla="*/ 1 h 158"/>
                  <a:gd name="T16" fmla="*/ 0 w 49"/>
                  <a:gd name="T17" fmla="*/ 1 h 158"/>
                  <a:gd name="T18" fmla="*/ 0 w 49"/>
                  <a:gd name="T19" fmla="*/ 1 h 158"/>
                  <a:gd name="T20" fmla="*/ 0 w 49"/>
                  <a:gd name="T21" fmla="*/ 1 h 158"/>
                  <a:gd name="T22" fmla="*/ 0 w 49"/>
                  <a:gd name="T23" fmla="*/ 1 h 158"/>
                  <a:gd name="T24" fmla="*/ 0 w 49"/>
                  <a:gd name="T25" fmla="*/ 1 h 158"/>
                  <a:gd name="T26" fmla="*/ 0 w 49"/>
                  <a:gd name="T27" fmla="*/ 1 h 158"/>
                  <a:gd name="T28" fmla="*/ 0 w 49"/>
                  <a:gd name="T29" fmla="*/ 1 h 158"/>
                  <a:gd name="T30" fmla="*/ 0 w 49"/>
                  <a:gd name="T31" fmla="*/ 1 h 158"/>
                  <a:gd name="T32" fmla="*/ 0 w 49"/>
                  <a:gd name="T33" fmla="*/ 1 h 158"/>
                  <a:gd name="T34" fmla="*/ 0 w 49"/>
                  <a:gd name="T35" fmla="*/ 1 h 158"/>
                  <a:gd name="T36" fmla="*/ 0 w 49"/>
                  <a:gd name="T37" fmla="*/ 0 h 158"/>
                  <a:gd name="T38" fmla="*/ 0 w 49"/>
                  <a:gd name="T39" fmla="*/ 0 h 158"/>
                  <a:gd name="T40" fmla="*/ 0 w 49"/>
                  <a:gd name="T41" fmla="*/ 1 h 158"/>
                  <a:gd name="T42" fmla="*/ 0 w 49"/>
                  <a:gd name="T43" fmla="*/ 1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158"/>
                  <a:gd name="T68" fmla="*/ 49 w 49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158">
                    <a:moveTo>
                      <a:pt x="0" y="3"/>
                    </a:moveTo>
                    <a:lnTo>
                      <a:pt x="5" y="20"/>
                    </a:lnTo>
                    <a:lnTo>
                      <a:pt x="12" y="37"/>
                    </a:lnTo>
                    <a:lnTo>
                      <a:pt x="17" y="54"/>
                    </a:lnTo>
                    <a:lnTo>
                      <a:pt x="22" y="71"/>
                    </a:lnTo>
                    <a:lnTo>
                      <a:pt x="25" y="89"/>
                    </a:lnTo>
                    <a:lnTo>
                      <a:pt x="27" y="108"/>
                    </a:lnTo>
                    <a:lnTo>
                      <a:pt x="29" y="128"/>
                    </a:lnTo>
                    <a:lnTo>
                      <a:pt x="30" y="146"/>
                    </a:lnTo>
                    <a:lnTo>
                      <a:pt x="32" y="150"/>
                    </a:lnTo>
                    <a:lnTo>
                      <a:pt x="35" y="155"/>
                    </a:lnTo>
                    <a:lnTo>
                      <a:pt x="40" y="158"/>
                    </a:lnTo>
                    <a:lnTo>
                      <a:pt x="44" y="156"/>
                    </a:lnTo>
                    <a:lnTo>
                      <a:pt x="49" y="121"/>
                    </a:lnTo>
                    <a:lnTo>
                      <a:pt x="40" y="82"/>
                    </a:lnTo>
                    <a:lnTo>
                      <a:pt x="27" y="44"/>
                    </a:lnTo>
                    <a:lnTo>
                      <a:pt x="15" y="10"/>
                    </a:lnTo>
                    <a:lnTo>
                      <a:pt x="12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81"/>
              <p:cNvSpPr>
                <a:spLocks/>
              </p:cNvSpPr>
              <p:nvPr/>
            </p:nvSpPr>
            <p:spPr bwMode="auto">
              <a:xfrm>
                <a:off x="1065" y="3295"/>
                <a:ext cx="304" cy="161"/>
              </a:xfrm>
              <a:custGeom>
                <a:avLst/>
                <a:gdLst>
                  <a:gd name="T0" fmla="*/ 1 w 607"/>
                  <a:gd name="T1" fmla="*/ 1 h 321"/>
                  <a:gd name="T2" fmla="*/ 1 w 607"/>
                  <a:gd name="T3" fmla="*/ 1 h 321"/>
                  <a:gd name="T4" fmla="*/ 1 w 607"/>
                  <a:gd name="T5" fmla="*/ 1 h 321"/>
                  <a:gd name="T6" fmla="*/ 1 w 607"/>
                  <a:gd name="T7" fmla="*/ 1 h 321"/>
                  <a:gd name="T8" fmla="*/ 1 w 607"/>
                  <a:gd name="T9" fmla="*/ 1 h 321"/>
                  <a:gd name="T10" fmla="*/ 1 w 607"/>
                  <a:gd name="T11" fmla="*/ 1 h 321"/>
                  <a:gd name="T12" fmla="*/ 1 w 607"/>
                  <a:gd name="T13" fmla="*/ 1 h 321"/>
                  <a:gd name="T14" fmla="*/ 1 w 607"/>
                  <a:gd name="T15" fmla="*/ 1 h 321"/>
                  <a:gd name="T16" fmla="*/ 1 w 607"/>
                  <a:gd name="T17" fmla="*/ 1 h 321"/>
                  <a:gd name="T18" fmla="*/ 1 w 607"/>
                  <a:gd name="T19" fmla="*/ 1 h 321"/>
                  <a:gd name="T20" fmla="*/ 1 w 607"/>
                  <a:gd name="T21" fmla="*/ 1 h 321"/>
                  <a:gd name="T22" fmla="*/ 1 w 607"/>
                  <a:gd name="T23" fmla="*/ 1 h 321"/>
                  <a:gd name="T24" fmla="*/ 1 w 607"/>
                  <a:gd name="T25" fmla="*/ 1 h 321"/>
                  <a:gd name="T26" fmla="*/ 1 w 607"/>
                  <a:gd name="T27" fmla="*/ 1 h 321"/>
                  <a:gd name="T28" fmla="*/ 1 w 607"/>
                  <a:gd name="T29" fmla="*/ 0 h 321"/>
                  <a:gd name="T30" fmla="*/ 1 w 607"/>
                  <a:gd name="T31" fmla="*/ 1 h 321"/>
                  <a:gd name="T32" fmla="*/ 0 w 607"/>
                  <a:gd name="T33" fmla="*/ 1 h 321"/>
                  <a:gd name="T34" fmla="*/ 1 w 607"/>
                  <a:gd name="T35" fmla="*/ 1 h 321"/>
                  <a:gd name="T36" fmla="*/ 1 w 607"/>
                  <a:gd name="T37" fmla="*/ 1 h 321"/>
                  <a:gd name="T38" fmla="*/ 1 w 607"/>
                  <a:gd name="T39" fmla="*/ 1 h 321"/>
                  <a:gd name="T40" fmla="*/ 1 w 607"/>
                  <a:gd name="T41" fmla="*/ 1 h 321"/>
                  <a:gd name="T42" fmla="*/ 1 w 607"/>
                  <a:gd name="T43" fmla="*/ 1 h 321"/>
                  <a:gd name="T44" fmla="*/ 1 w 607"/>
                  <a:gd name="T45" fmla="*/ 1 h 321"/>
                  <a:gd name="T46" fmla="*/ 1 w 607"/>
                  <a:gd name="T47" fmla="*/ 1 h 321"/>
                  <a:gd name="T48" fmla="*/ 1 w 607"/>
                  <a:gd name="T49" fmla="*/ 1 h 321"/>
                  <a:gd name="T50" fmla="*/ 1 w 607"/>
                  <a:gd name="T51" fmla="*/ 1 h 321"/>
                  <a:gd name="T52" fmla="*/ 1 w 607"/>
                  <a:gd name="T53" fmla="*/ 1 h 321"/>
                  <a:gd name="T54" fmla="*/ 1 w 607"/>
                  <a:gd name="T55" fmla="*/ 1 h 321"/>
                  <a:gd name="T56" fmla="*/ 1 w 607"/>
                  <a:gd name="T57" fmla="*/ 1 h 321"/>
                  <a:gd name="T58" fmla="*/ 1 w 607"/>
                  <a:gd name="T59" fmla="*/ 1 h 321"/>
                  <a:gd name="T60" fmla="*/ 1 w 607"/>
                  <a:gd name="T61" fmla="*/ 1 h 321"/>
                  <a:gd name="T62" fmla="*/ 1 w 607"/>
                  <a:gd name="T63" fmla="*/ 1 h 321"/>
                  <a:gd name="T64" fmla="*/ 1 w 607"/>
                  <a:gd name="T65" fmla="*/ 1 h 321"/>
                  <a:gd name="T66" fmla="*/ 1 w 607"/>
                  <a:gd name="T67" fmla="*/ 1 h 321"/>
                  <a:gd name="T68" fmla="*/ 1 w 607"/>
                  <a:gd name="T69" fmla="*/ 1 h 3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7"/>
                  <a:gd name="T106" fmla="*/ 0 h 321"/>
                  <a:gd name="T107" fmla="*/ 607 w 607"/>
                  <a:gd name="T108" fmla="*/ 321 h 3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7" h="321">
                    <a:moveTo>
                      <a:pt x="602" y="169"/>
                    </a:moveTo>
                    <a:lnTo>
                      <a:pt x="604" y="164"/>
                    </a:lnTo>
                    <a:lnTo>
                      <a:pt x="607" y="153"/>
                    </a:lnTo>
                    <a:lnTo>
                      <a:pt x="602" y="141"/>
                    </a:lnTo>
                    <a:lnTo>
                      <a:pt x="587" y="136"/>
                    </a:lnTo>
                    <a:lnTo>
                      <a:pt x="584" y="138"/>
                    </a:lnTo>
                    <a:lnTo>
                      <a:pt x="575" y="143"/>
                    </a:lnTo>
                    <a:lnTo>
                      <a:pt x="560" y="149"/>
                    </a:lnTo>
                    <a:lnTo>
                      <a:pt x="543" y="158"/>
                    </a:lnTo>
                    <a:lnTo>
                      <a:pt x="523" y="166"/>
                    </a:lnTo>
                    <a:lnTo>
                      <a:pt x="503" y="174"/>
                    </a:lnTo>
                    <a:lnTo>
                      <a:pt x="483" y="181"/>
                    </a:lnTo>
                    <a:lnTo>
                      <a:pt x="463" y="186"/>
                    </a:lnTo>
                    <a:lnTo>
                      <a:pt x="441" y="190"/>
                    </a:lnTo>
                    <a:lnTo>
                      <a:pt x="417" y="193"/>
                    </a:lnTo>
                    <a:lnTo>
                      <a:pt x="390" y="195"/>
                    </a:lnTo>
                    <a:lnTo>
                      <a:pt x="363" y="198"/>
                    </a:lnTo>
                    <a:lnTo>
                      <a:pt x="340" y="200"/>
                    </a:lnTo>
                    <a:lnTo>
                      <a:pt x="321" y="201"/>
                    </a:lnTo>
                    <a:lnTo>
                      <a:pt x="308" y="203"/>
                    </a:lnTo>
                    <a:lnTo>
                      <a:pt x="303" y="203"/>
                    </a:lnTo>
                    <a:lnTo>
                      <a:pt x="236" y="97"/>
                    </a:lnTo>
                    <a:lnTo>
                      <a:pt x="232" y="92"/>
                    </a:lnTo>
                    <a:lnTo>
                      <a:pt x="227" y="79"/>
                    </a:lnTo>
                    <a:lnTo>
                      <a:pt x="217" y="57"/>
                    </a:lnTo>
                    <a:lnTo>
                      <a:pt x="207" y="28"/>
                    </a:lnTo>
                    <a:lnTo>
                      <a:pt x="175" y="15"/>
                    </a:lnTo>
                    <a:lnTo>
                      <a:pt x="142" y="5"/>
                    </a:lnTo>
                    <a:lnTo>
                      <a:pt x="110" y="0"/>
                    </a:lnTo>
                    <a:lnTo>
                      <a:pt x="81" y="0"/>
                    </a:lnTo>
                    <a:lnTo>
                      <a:pt x="54" y="8"/>
                    </a:lnTo>
                    <a:lnTo>
                      <a:pt x="31" y="22"/>
                    </a:lnTo>
                    <a:lnTo>
                      <a:pt x="12" y="45"/>
                    </a:lnTo>
                    <a:lnTo>
                      <a:pt x="0" y="79"/>
                    </a:lnTo>
                    <a:lnTo>
                      <a:pt x="5" y="97"/>
                    </a:lnTo>
                    <a:lnTo>
                      <a:pt x="10" y="116"/>
                    </a:lnTo>
                    <a:lnTo>
                      <a:pt x="14" y="136"/>
                    </a:lnTo>
                    <a:lnTo>
                      <a:pt x="19" y="154"/>
                    </a:lnTo>
                    <a:lnTo>
                      <a:pt x="26" y="174"/>
                    </a:lnTo>
                    <a:lnTo>
                      <a:pt x="32" y="195"/>
                    </a:lnTo>
                    <a:lnTo>
                      <a:pt x="41" y="213"/>
                    </a:lnTo>
                    <a:lnTo>
                      <a:pt x="51" y="232"/>
                    </a:lnTo>
                    <a:lnTo>
                      <a:pt x="54" y="228"/>
                    </a:lnTo>
                    <a:lnTo>
                      <a:pt x="59" y="223"/>
                    </a:lnTo>
                    <a:lnTo>
                      <a:pt x="64" y="218"/>
                    </a:lnTo>
                    <a:lnTo>
                      <a:pt x="68" y="215"/>
                    </a:lnTo>
                    <a:lnTo>
                      <a:pt x="69" y="217"/>
                    </a:lnTo>
                    <a:lnTo>
                      <a:pt x="73" y="220"/>
                    </a:lnTo>
                    <a:lnTo>
                      <a:pt x="81" y="227"/>
                    </a:lnTo>
                    <a:lnTo>
                      <a:pt x="89" y="233"/>
                    </a:lnTo>
                    <a:lnTo>
                      <a:pt x="103" y="242"/>
                    </a:lnTo>
                    <a:lnTo>
                      <a:pt x="116" y="252"/>
                    </a:lnTo>
                    <a:lnTo>
                      <a:pt x="133" y="262"/>
                    </a:lnTo>
                    <a:lnTo>
                      <a:pt x="153" y="274"/>
                    </a:lnTo>
                    <a:lnTo>
                      <a:pt x="175" y="284"/>
                    </a:lnTo>
                    <a:lnTo>
                      <a:pt x="199" y="294"/>
                    </a:lnTo>
                    <a:lnTo>
                      <a:pt x="224" y="302"/>
                    </a:lnTo>
                    <a:lnTo>
                      <a:pt x="253" y="311"/>
                    </a:lnTo>
                    <a:lnTo>
                      <a:pt x="281" y="316"/>
                    </a:lnTo>
                    <a:lnTo>
                      <a:pt x="313" y="319"/>
                    </a:lnTo>
                    <a:lnTo>
                      <a:pt x="345" y="321"/>
                    </a:lnTo>
                    <a:lnTo>
                      <a:pt x="380" y="319"/>
                    </a:lnTo>
                    <a:lnTo>
                      <a:pt x="385" y="319"/>
                    </a:lnTo>
                    <a:lnTo>
                      <a:pt x="399" y="316"/>
                    </a:lnTo>
                    <a:lnTo>
                      <a:pt x="419" y="311"/>
                    </a:lnTo>
                    <a:lnTo>
                      <a:pt x="446" y="299"/>
                    </a:lnTo>
                    <a:lnTo>
                      <a:pt x="479" y="280"/>
                    </a:lnTo>
                    <a:lnTo>
                      <a:pt x="516" y="254"/>
                    </a:lnTo>
                    <a:lnTo>
                      <a:pt x="558" y="218"/>
                    </a:lnTo>
                    <a:lnTo>
                      <a:pt x="602" y="169"/>
                    </a:lnTo>
                    <a:close/>
                  </a:path>
                </a:pathLst>
              </a:custGeom>
              <a:solidFill>
                <a:srgbClr val="E8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82"/>
              <p:cNvSpPr>
                <a:spLocks/>
              </p:cNvSpPr>
              <p:nvPr/>
            </p:nvSpPr>
            <p:spPr bwMode="auto">
              <a:xfrm>
                <a:off x="1359" y="3342"/>
                <a:ext cx="15" cy="16"/>
              </a:xfrm>
              <a:custGeom>
                <a:avLst/>
                <a:gdLst>
                  <a:gd name="T0" fmla="*/ 1 w 30"/>
                  <a:gd name="T1" fmla="*/ 0 h 32"/>
                  <a:gd name="T2" fmla="*/ 1 w 30"/>
                  <a:gd name="T3" fmla="*/ 1 h 32"/>
                  <a:gd name="T4" fmla="*/ 1 w 30"/>
                  <a:gd name="T5" fmla="*/ 1 h 32"/>
                  <a:gd name="T6" fmla="*/ 1 w 30"/>
                  <a:gd name="T7" fmla="*/ 1 h 32"/>
                  <a:gd name="T8" fmla="*/ 0 w 30"/>
                  <a:gd name="T9" fmla="*/ 1 h 32"/>
                  <a:gd name="T10" fmla="*/ 0 w 30"/>
                  <a:gd name="T11" fmla="*/ 1 h 32"/>
                  <a:gd name="T12" fmla="*/ 0 w 30"/>
                  <a:gd name="T13" fmla="*/ 1 h 32"/>
                  <a:gd name="T14" fmla="*/ 0 w 30"/>
                  <a:gd name="T15" fmla="*/ 1 h 32"/>
                  <a:gd name="T16" fmla="*/ 1 w 30"/>
                  <a:gd name="T17" fmla="*/ 1 h 32"/>
                  <a:gd name="T18" fmla="*/ 1 w 30"/>
                  <a:gd name="T19" fmla="*/ 1 h 32"/>
                  <a:gd name="T20" fmla="*/ 1 w 30"/>
                  <a:gd name="T21" fmla="*/ 1 h 32"/>
                  <a:gd name="T22" fmla="*/ 1 w 30"/>
                  <a:gd name="T23" fmla="*/ 1 h 32"/>
                  <a:gd name="T24" fmla="*/ 1 w 30"/>
                  <a:gd name="T25" fmla="*/ 1 h 32"/>
                  <a:gd name="T26" fmla="*/ 1 w 30"/>
                  <a:gd name="T27" fmla="*/ 1 h 32"/>
                  <a:gd name="T28" fmla="*/ 1 w 30"/>
                  <a:gd name="T29" fmla="*/ 1 h 32"/>
                  <a:gd name="T30" fmla="*/ 1 w 30"/>
                  <a:gd name="T31" fmla="*/ 1 h 32"/>
                  <a:gd name="T32" fmla="*/ 1 w 30"/>
                  <a:gd name="T33" fmla="*/ 1 h 32"/>
                  <a:gd name="T34" fmla="*/ 1 w 30"/>
                  <a:gd name="T35" fmla="*/ 1 h 32"/>
                  <a:gd name="T36" fmla="*/ 1 w 30"/>
                  <a:gd name="T37" fmla="*/ 1 h 32"/>
                  <a:gd name="T38" fmla="*/ 1 w 30"/>
                  <a:gd name="T39" fmla="*/ 1 h 32"/>
                  <a:gd name="T40" fmla="*/ 1 w 30"/>
                  <a:gd name="T41" fmla="*/ 1 h 32"/>
                  <a:gd name="T42" fmla="*/ 1 w 30"/>
                  <a:gd name="T43" fmla="*/ 1 h 32"/>
                  <a:gd name="T44" fmla="*/ 1 w 30"/>
                  <a:gd name="T45" fmla="*/ 1 h 32"/>
                  <a:gd name="T46" fmla="*/ 1 w 30"/>
                  <a:gd name="T47" fmla="*/ 1 h 32"/>
                  <a:gd name="T48" fmla="*/ 1 w 30"/>
                  <a:gd name="T49" fmla="*/ 1 h 32"/>
                  <a:gd name="T50" fmla="*/ 1 w 30"/>
                  <a:gd name="T51" fmla="*/ 1 h 32"/>
                  <a:gd name="T52" fmla="*/ 1 w 30"/>
                  <a:gd name="T53" fmla="*/ 1 h 32"/>
                  <a:gd name="T54" fmla="*/ 1 w 30"/>
                  <a:gd name="T55" fmla="*/ 1 h 32"/>
                  <a:gd name="T56" fmla="*/ 1 w 30"/>
                  <a:gd name="T57" fmla="*/ 0 h 32"/>
                  <a:gd name="T58" fmla="*/ 1 w 30"/>
                  <a:gd name="T59" fmla="*/ 0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"/>
                  <a:gd name="T91" fmla="*/ 0 h 32"/>
                  <a:gd name="T92" fmla="*/ 30 w 30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" h="32">
                    <a:moveTo>
                      <a:pt x="27" y="0"/>
                    </a:moveTo>
                    <a:lnTo>
                      <a:pt x="18" y="3"/>
                    </a:lnTo>
                    <a:lnTo>
                      <a:pt x="11" y="9"/>
                    </a:lnTo>
                    <a:lnTo>
                      <a:pt x="5" y="1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6" y="29"/>
                    </a:lnTo>
                    <a:lnTo>
                      <a:pt x="8" y="25"/>
                    </a:lnTo>
                    <a:lnTo>
                      <a:pt x="11" y="22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4"/>
                    </a:lnTo>
                    <a:lnTo>
                      <a:pt x="25" y="12"/>
                    </a:lnTo>
                    <a:lnTo>
                      <a:pt x="28" y="7"/>
                    </a:lnTo>
                    <a:lnTo>
                      <a:pt x="3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83"/>
              <p:cNvSpPr>
                <a:spLocks/>
              </p:cNvSpPr>
              <p:nvPr/>
            </p:nvSpPr>
            <p:spPr bwMode="auto">
              <a:xfrm>
                <a:off x="1065" y="3352"/>
                <a:ext cx="303" cy="113"/>
              </a:xfrm>
              <a:custGeom>
                <a:avLst/>
                <a:gdLst>
                  <a:gd name="T0" fmla="*/ 1 w 606"/>
                  <a:gd name="T1" fmla="*/ 1 h 225"/>
                  <a:gd name="T2" fmla="*/ 1 w 606"/>
                  <a:gd name="T3" fmla="*/ 1 h 225"/>
                  <a:gd name="T4" fmla="*/ 1 w 606"/>
                  <a:gd name="T5" fmla="*/ 1 h 225"/>
                  <a:gd name="T6" fmla="*/ 1 w 606"/>
                  <a:gd name="T7" fmla="*/ 1 h 225"/>
                  <a:gd name="T8" fmla="*/ 1 w 606"/>
                  <a:gd name="T9" fmla="*/ 1 h 225"/>
                  <a:gd name="T10" fmla="*/ 1 w 606"/>
                  <a:gd name="T11" fmla="*/ 1 h 225"/>
                  <a:gd name="T12" fmla="*/ 1 w 606"/>
                  <a:gd name="T13" fmla="*/ 1 h 225"/>
                  <a:gd name="T14" fmla="*/ 1 w 606"/>
                  <a:gd name="T15" fmla="*/ 1 h 225"/>
                  <a:gd name="T16" fmla="*/ 1 w 606"/>
                  <a:gd name="T17" fmla="*/ 1 h 225"/>
                  <a:gd name="T18" fmla="*/ 1 w 606"/>
                  <a:gd name="T19" fmla="*/ 1 h 225"/>
                  <a:gd name="T20" fmla="*/ 1 w 606"/>
                  <a:gd name="T21" fmla="*/ 1 h 225"/>
                  <a:gd name="T22" fmla="*/ 1 w 606"/>
                  <a:gd name="T23" fmla="*/ 1 h 225"/>
                  <a:gd name="T24" fmla="*/ 1 w 606"/>
                  <a:gd name="T25" fmla="*/ 1 h 225"/>
                  <a:gd name="T26" fmla="*/ 1 w 606"/>
                  <a:gd name="T27" fmla="*/ 1 h 225"/>
                  <a:gd name="T28" fmla="*/ 1 w 606"/>
                  <a:gd name="T29" fmla="*/ 1 h 225"/>
                  <a:gd name="T30" fmla="*/ 1 w 606"/>
                  <a:gd name="T31" fmla="*/ 1 h 225"/>
                  <a:gd name="T32" fmla="*/ 1 w 606"/>
                  <a:gd name="T33" fmla="*/ 0 h 225"/>
                  <a:gd name="T34" fmla="*/ 0 w 606"/>
                  <a:gd name="T35" fmla="*/ 1 h 225"/>
                  <a:gd name="T36" fmla="*/ 1 w 606"/>
                  <a:gd name="T37" fmla="*/ 1 h 225"/>
                  <a:gd name="T38" fmla="*/ 1 w 606"/>
                  <a:gd name="T39" fmla="*/ 1 h 225"/>
                  <a:gd name="T40" fmla="*/ 1 w 606"/>
                  <a:gd name="T41" fmla="*/ 1 h 225"/>
                  <a:gd name="T42" fmla="*/ 1 w 606"/>
                  <a:gd name="T43" fmla="*/ 1 h 225"/>
                  <a:gd name="T44" fmla="*/ 1 w 606"/>
                  <a:gd name="T45" fmla="*/ 1 h 225"/>
                  <a:gd name="T46" fmla="*/ 1 w 606"/>
                  <a:gd name="T47" fmla="*/ 1 h 225"/>
                  <a:gd name="T48" fmla="*/ 1 w 606"/>
                  <a:gd name="T49" fmla="*/ 1 h 225"/>
                  <a:gd name="T50" fmla="*/ 1 w 606"/>
                  <a:gd name="T51" fmla="*/ 1 h 225"/>
                  <a:gd name="T52" fmla="*/ 1 w 606"/>
                  <a:gd name="T53" fmla="*/ 1 h 225"/>
                  <a:gd name="T54" fmla="*/ 1 w 606"/>
                  <a:gd name="T55" fmla="*/ 1 h 225"/>
                  <a:gd name="T56" fmla="*/ 1 w 606"/>
                  <a:gd name="T57" fmla="*/ 1 h 225"/>
                  <a:gd name="T58" fmla="*/ 1 w 606"/>
                  <a:gd name="T59" fmla="*/ 1 h 225"/>
                  <a:gd name="T60" fmla="*/ 1 w 606"/>
                  <a:gd name="T61" fmla="*/ 1 h 225"/>
                  <a:gd name="T62" fmla="*/ 1 w 606"/>
                  <a:gd name="T63" fmla="*/ 1 h 225"/>
                  <a:gd name="T64" fmla="*/ 1 w 606"/>
                  <a:gd name="T65" fmla="*/ 1 h 225"/>
                  <a:gd name="T66" fmla="*/ 1 w 606"/>
                  <a:gd name="T67" fmla="*/ 1 h 225"/>
                  <a:gd name="T68" fmla="*/ 1 w 606"/>
                  <a:gd name="T69" fmla="*/ 1 h 225"/>
                  <a:gd name="T70" fmla="*/ 1 w 606"/>
                  <a:gd name="T71" fmla="*/ 1 h 225"/>
                  <a:gd name="T72" fmla="*/ 1 w 606"/>
                  <a:gd name="T73" fmla="*/ 1 h 2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6"/>
                  <a:gd name="T112" fmla="*/ 0 h 225"/>
                  <a:gd name="T113" fmla="*/ 606 w 606"/>
                  <a:gd name="T114" fmla="*/ 225 h 2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6" h="225">
                    <a:moveTo>
                      <a:pt x="590" y="49"/>
                    </a:moveTo>
                    <a:lnTo>
                      <a:pt x="579" y="66"/>
                    </a:lnTo>
                    <a:lnTo>
                      <a:pt x="565" y="81"/>
                    </a:lnTo>
                    <a:lnTo>
                      <a:pt x="552" y="96"/>
                    </a:lnTo>
                    <a:lnTo>
                      <a:pt x="537" y="109"/>
                    </a:lnTo>
                    <a:lnTo>
                      <a:pt x="521" y="121"/>
                    </a:lnTo>
                    <a:lnTo>
                      <a:pt x="505" y="133"/>
                    </a:lnTo>
                    <a:lnTo>
                      <a:pt x="488" y="141"/>
                    </a:lnTo>
                    <a:lnTo>
                      <a:pt x="469" y="151"/>
                    </a:lnTo>
                    <a:lnTo>
                      <a:pt x="451" y="160"/>
                    </a:lnTo>
                    <a:lnTo>
                      <a:pt x="432" y="166"/>
                    </a:lnTo>
                    <a:lnTo>
                      <a:pt x="412" y="173"/>
                    </a:lnTo>
                    <a:lnTo>
                      <a:pt x="390" y="178"/>
                    </a:lnTo>
                    <a:lnTo>
                      <a:pt x="370" y="185"/>
                    </a:lnTo>
                    <a:lnTo>
                      <a:pt x="347" y="188"/>
                    </a:lnTo>
                    <a:lnTo>
                      <a:pt x="325" y="193"/>
                    </a:lnTo>
                    <a:lnTo>
                      <a:pt x="301" y="197"/>
                    </a:lnTo>
                    <a:lnTo>
                      <a:pt x="276" y="198"/>
                    </a:lnTo>
                    <a:lnTo>
                      <a:pt x="253" y="195"/>
                    </a:lnTo>
                    <a:lnTo>
                      <a:pt x="229" y="190"/>
                    </a:lnTo>
                    <a:lnTo>
                      <a:pt x="207" y="180"/>
                    </a:lnTo>
                    <a:lnTo>
                      <a:pt x="185" y="168"/>
                    </a:lnTo>
                    <a:lnTo>
                      <a:pt x="163" y="156"/>
                    </a:lnTo>
                    <a:lnTo>
                      <a:pt x="143" y="143"/>
                    </a:lnTo>
                    <a:lnTo>
                      <a:pt x="123" y="129"/>
                    </a:lnTo>
                    <a:lnTo>
                      <a:pt x="105" y="116"/>
                    </a:lnTo>
                    <a:lnTo>
                      <a:pt x="88" y="101"/>
                    </a:lnTo>
                    <a:lnTo>
                      <a:pt x="73" y="86"/>
                    </a:lnTo>
                    <a:lnTo>
                      <a:pt x="59" y="71"/>
                    </a:lnTo>
                    <a:lnTo>
                      <a:pt x="46" y="54"/>
                    </a:lnTo>
                    <a:lnTo>
                      <a:pt x="32" y="37"/>
                    </a:lnTo>
                    <a:lnTo>
                      <a:pt x="21" y="20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0" y="42"/>
                    </a:lnTo>
                    <a:lnTo>
                      <a:pt x="22" y="64"/>
                    </a:lnTo>
                    <a:lnTo>
                      <a:pt x="37" y="84"/>
                    </a:lnTo>
                    <a:lnTo>
                      <a:pt x="52" y="103"/>
                    </a:lnTo>
                    <a:lnTo>
                      <a:pt x="69" y="119"/>
                    </a:lnTo>
                    <a:lnTo>
                      <a:pt x="89" y="134"/>
                    </a:lnTo>
                    <a:lnTo>
                      <a:pt x="110" y="150"/>
                    </a:lnTo>
                    <a:lnTo>
                      <a:pt x="131" y="165"/>
                    </a:lnTo>
                    <a:lnTo>
                      <a:pt x="153" y="178"/>
                    </a:lnTo>
                    <a:lnTo>
                      <a:pt x="175" y="192"/>
                    </a:lnTo>
                    <a:lnTo>
                      <a:pt x="199" y="203"/>
                    </a:lnTo>
                    <a:lnTo>
                      <a:pt x="222" y="213"/>
                    </a:lnTo>
                    <a:lnTo>
                      <a:pt x="246" y="222"/>
                    </a:lnTo>
                    <a:lnTo>
                      <a:pt x="271" y="225"/>
                    </a:lnTo>
                    <a:lnTo>
                      <a:pt x="296" y="225"/>
                    </a:lnTo>
                    <a:lnTo>
                      <a:pt x="323" y="220"/>
                    </a:lnTo>
                    <a:lnTo>
                      <a:pt x="347" y="213"/>
                    </a:lnTo>
                    <a:lnTo>
                      <a:pt x="369" y="207"/>
                    </a:lnTo>
                    <a:lnTo>
                      <a:pt x="390" y="200"/>
                    </a:lnTo>
                    <a:lnTo>
                      <a:pt x="411" y="192"/>
                    </a:lnTo>
                    <a:lnTo>
                      <a:pt x="431" y="185"/>
                    </a:lnTo>
                    <a:lnTo>
                      <a:pt x="449" y="177"/>
                    </a:lnTo>
                    <a:lnTo>
                      <a:pt x="468" y="168"/>
                    </a:lnTo>
                    <a:lnTo>
                      <a:pt x="486" y="160"/>
                    </a:lnTo>
                    <a:lnTo>
                      <a:pt x="503" y="150"/>
                    </a:lnTo>
                    <a:lnTo>
                      <a:pt x="518" y="140"/>
                    </a:lnTo>
                    <a:lnTo>
                      <a:pt x="535" y="129"/>
                    </a:lnTo>
                    <a:lnTo>
                      <a:pt x="548" y="116"/>
                    </a:lnTo>
                    <a:lnTo>
                      <a:pt x="564" y="103"/>
                    </a:lnTo>
                    <a:lnTo>
                      <a:pt x="577" y="89"/>
                    </a:lnTo>
                    <a:lnTo>
                      <a:pt x="590" y="72"/>
                    </a:lnTo>
                    <a:lnTo>
                      <a:pt x="602" y="55"/>
                    </a:lnTo>
                    <a:lnTo>
                      <a:pt x="606" y="47"/>
                    </a:lnTo>
                    <a:lnTo>
                      <a:pt x="602" y="44"/>
                    </a:lnTo>
                    <a:lnTo>
                      <a:pt x="597" y="44"/>
                    </a:lnTo>
                    <a:lnTo>
                      <a:pt x="59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84"/>
              <p:cNvSpPr>
                <a:spLocks/>
              </p:cNvSpPr>
              <p:nvPr/>
            </p:nvSpPr>
            <p:spPr bwMode="auto">
              <a:xfrm>
                <a:off x="1206" y="3360"/>
                <a:ext cx="160" cy="77"/>
              </a:xfrm>
              <a:custGeom>
                <a:avLst/>
                <a:gdLst>
                  <a:gd name="T0" fmla="*/ 0 w 321"/>
                  <a:gd name="T1" fmla="*/ 0 h 155"/>
                  <a:gd name="T2" fmla="*/ 0 w 321"/>
                  <a:gd name="T3" fmla="*/ 0 h 155"/>
                  <a:gd name="T4" fmla="*/ 0 w 321"/>
                  <a:gd name="T5" fmla="*/ 0 h 155"/>
                  <a:gd name="T6" fmla="*/ 0 w 321"/>
                  <a:gd name="T7" fmla="*/ 0 h 155"/>
                  <a:gd name="T8" fmla="*/ 0 w 321"/>
                  <a:gd name="T9" fmla="*/ 0 h 155"/>
                  <a:gd name="T10" fmla="*/ 0 w 321"/>
                  <a:gd name="T11" fmla="*/ 0 h 155"/>
                  <a:gd name="T12" fmla="*/ 0 w 321"/>
                  <a:gd name="T13" fmla="*/ 0 h 155"/>
                  <a:gd name="T14" fmla="*/ 0 w 321"/>
                  <a:gd name="T15" fmla="*/ 0 h 155"/>
                  <a:gd name="T16" fmla="*/ 0 w 321"/>
                  <a:gd name="T17" fmla="*/ 0 h 155"/>
                  <a:gd name="T18" fmla="*/ 0 w 321"/>
                  <a:gd name="T19" fmla="*/ 0 h 155"/>
                  <a:gd name="T20" fmla="*/ 0 w 321"/>
                  <a:gd name="T21" fmla="*/ 0 h 155"/>
                  <a:gd name="T22" fmla="*/ 0 w 321"/>
                  <a:gd name="T23" fmla="*/ 0 h 155"/>
                  <a:gd name="T24" fmla="*/ 0 w 321"/>
                  <a:gd name="T25" fmla="*/ 0 h 155"/>
                  <a:gd name="T26" fmla="*/ 0 w 321"/>
                  <a:gd name="T27" fmla="*/ 0 h 155"/>
                  <a:gd name="T28" fmla="*/ 0 w 321"/>
                  <a:gd name="T29" fmla="*/ 0 h 155"/>
                  <a:gd name="T30" fmla="*/ 0 w 321"/>
                  <a:gd name="T31" fmla="*/ 0 h 155"/>
                  <a:gd name="T32" fmla="*/ 0 w 321"/>
                  <a:gd name="T33" fmla="*/ 0 h 155"/>
                  <a:gd name="T34" fmla="*/ 0 w 321"/>
                  <a:gd name="T35" fmla="*/ 0 h 155"/>
                  <a:gd name="T36" fmla="*/ 0 w 321"/>
                  <a:gd name="T37" fmla="*/ 0 h 155"/>
                  <a:gd name="T38" fmla="*/ 0 w 321"/>
                  <a:gd name="T39" fmla="*/ 0 h 155"/>
                  <a:gd name="T40" fmla="*/ 0 w 321"/>
                  <a:gd name="T41" fmla="*/ 0 h 155"/>
                  <a:gd name="T42" fmla="*/ 0 w 321"/>
                  <a:gd name="T43" fmla="*/ 0 h 155"/>
                  <a:gd name="T44" fmla="*/ 0 w 321"/>
                  <a:gd name="T45" fmla="*/ 0 h 155"/>
                  <a:gd name="T46" fmla="*/ 0 w 321"/>
                  <a:gd name="T47" fmla="*/ 0 h 155"/>
                  <a:gd name="T48" fmla="*/ 0 w 321"/>
                  <a:gd name="T49" fmla="*/ 0 h 155"/>
                  <a:gd name="T50" fmla="*/ 0 w 321"/>
                  <a:gd name="T51" fmla="*/ 0 h 155"/>
                  <a:gd name="T52" fmla="*/ 0 w 321"/>
                  <a:gd name="T53" fmla="*/ 0 h 155"/>
                  <a:gd name="T54" fmla="*/ 0 w 321"/>
                  <a:gd name="T55" fmla="*/ 0 h 155"/>
                  <a:gd name="T56" fmla="*/ 0 w 321"/>
                  <a:gd name="T57" fmla="*/ 0 h 155"/>
                  <a:gd name="T58" fmla="*/ 0 w 321"/>
                  <a:gd name="T59" fmla="*/ 0 h 155"/>
                  <a:gd name="T60" fmla="*/ 0 w 321"/>
                  <a:gd name="T61" fmla="*/ 0 h 155"/>
                  <a:gd name="T62" fmla="*/ 0 w 321"/>
                  <a:gd name="T63" fmla="*/ 0 h 155"/>
                  <a:gd name="T64" fmla="*/ 0 w 321"/>
                  <a:gd name="T65" fmla="*/ 0 h 155"/>
                  <a:gd name="T66" fmla="*/ 0 w 321"/>
                  <a:gd name="T67" fmla="*/ 0 h 155"/>
                  <a:gd name="T68" fmla="*/ 0 w 321"/>
                  <a:gd name="T69" fmla="*/ 0 h 155"/>
                  <a:gd name="T70" fmla="*/ 0 w 321"/>
                  <a:gd name="T71" fmla="*/ 0 h 155"/>
                  <a:gd name="T72" fmla="*/ 0 w 321"/>
                  <a:gd name="T73" fmla="*/ 0 h 155"/>
                  <a:gd name="T74" fmla="*/ 0 w 321"/>
                  <a:gd name="T75" fmla="*/ 0 h 155"/>
                  <a:gd name="T76" fmla="*/ 0 w 321"/>
                  <a:gd name="T77" fmla="*/ 0 h 155"/>
                  <a:gd name="T78" fmla="*/ 0 w 321"/>
                  <a:gd name="T79" fmla="*/ 0 h 155"/>
                  <a:gd name="T80" fmla="*/ 0 w 321"/>
                  <a:gd name="T81" fmla="*/ 0 h 155"/>
                  <a:gd name="T82" fmla="*/ 0 w 321"/>
                  <a:gd name="T83" fmla="*/ 0 h 1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1"/>
                  <a:gd name="T127" fmla="*/ 0 h 155"/>
                  <a:gd name="T128" fmla="*/ 321 w 321"/>
                  <a:gd name="T129" fmla="*/ 155 h 1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1" h="155">
                    <a:moveTo>
                      <a:pt x="319" y="0"/>
                    </a:moveTo>
                    <a:lnTo>
                      <a:pt x="294" y="14"/>
                    </a:lnTo>
                    <a:lnTo>
                      <a:pt x="269" y="25"/>
                    </a:lnTo>
                    <a:lnTo>
                      <a:pt x="244" y="35"/>
                    </a:lnTo>
                    <a:lnTo>
                      <a:pt x="217" y="44"/>
                    </a:lnTo>
                    <a:lnTo>
                      <a:pt x="192" y="52"/>
                    </a:lnTo>
                    <a:lnTo>
                      <a:pt x="165" y="59"/>
                    </a:lnTo>
                    <a:lnTo>
                      <a:pt x="136" y="66"/>
                    </a:lnTo>
                    <a:lnTo>
                      <a:pt x="108" y="69"/>
                    </a:lnTo>
                    <a:lnTo>
                      <a:pt x="89" y="71"/>
                    </a:lnTo>
                    <a:lnTo>
                      <a:pt x="71" y="76"/>
                    </a:lnTo>
                    <a:lnTo>
                      <a:pt x="51" y="84"/>
                    </a:lnTo>
                    <a:lnTo>
                      <a:pt x="34" y="93"/>
                    </a:lnTo>
                    <a:lnTo>
                      <a:pt x="19" y="104"/>
                    </a:lnTo>
                    <a:lnTo>
                      <a:pt x="7" y="118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3" y="153"/>
                    </a:lnTo>
                    <a:lnTo>
                      <a:pt x="5" y="150"/>
                    </a:lnTo>
                    <a:lnTo>
                      <a:pt x="5" y="145"/>
                    </a:lnTo>
                    <a:lnTo>
                      <a:pt x="12" y="123"/>
                    </a:lnTo>
                    <a:lnTo>
                      <a:pt x="27" y="106"/>
                    </a:lnTo>
                    <a:lnTo>
                      <a:pt x="49" y="94"/>
                    </a:lnTo>
                    <a:lnTo>
                      <a:pt x="77" y="86"/>
                    </a:lnTo>
                    <a:lnTo>
                      <a:pt x="108" y="81"/>
                    </a:lnTo>
                    <a:lnTo>
                      <a:pt x="138" y="77"/>
                    </a:lnTo>
                    <a:lnTo>
                      <a:pt x="168" y="72"/>
                    </a:lnTo>
                    <a:lnTo>
                      <a:pt x="193" y="67"/>
                    </a:lnTo>
                    <a:lnTo>
                      <a:pt x="210" y="62"/>
                    </a:lnTo>
                    <a:lnTo>
                      <a:pt x="225" y="56"/>
                    </a:lnTo>
                    <a:lnTo>
                      <a:pt x="240" y="49"/>
                    </a:lnTo>
                    <a:lnTo>
                      <a:pt x="257" y="42"/>
                    </a:lnTo>
                    <a:lnTo>
                      <a:pt x="272" y="34"/>
                    </a:lnTo>
                    <a:lnTo>
                      <a:pt x="288" y="25"/>
                    </a:lnTo>
                    <a:lnTo>
                      <a:pt x="301" y="19"/>
                    </a:lnTo>
                    <a:lnTo>
                      <a:pt x="316" y="10"/>
                    </a:lnTo>
                    <a:lnTo>
                      <a:pt x="318" y="7"/>
                    </a:lnTo>
                    <a:lnTo>
                      <a:pt x="319" y="3"/>
                    </a:lnTo>
                    <a:lnTo>
                      <a:pt x="321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85"/>
              <p:cNvSpPr>
                <a:spLocks/>
              </p:cNvSpPr>
              <p:nvPr/>
            </p:nvSpPr>
            <p:spPr bwMode="auto">
              <a:xfrm>
                <a:off x="1158" y="3310"/>
                <a:ext cx="58" cy="95"/>
              </a:xfrm>
              <a:custGeom>
                <a:avLst/>
                <a:gdLst>
                  <a:gd name="T0" fmla="*/ 0 w 118"/>
                  <a:gd name="T1" fmla="*/ 1 h 188"/>
                  <a:gd name="T2" fmla="*/ 0 w 118"/>
                  <a:gd name="T3" fmla="*/ 1 h 188"/>
                  <a:gd name="T4" fmla="*/ 0 w 118"/>
                  <a:gd name="T5" fmla="*/ 1 h 188"/>
                  <a:gd name="T6" fmla="*/ 0 w 118"/>
                  <a:gd name="T7" fmla="*/ 1 h 188"/>
                  <a:gd name="T8" fmla="*/ 0 w 118"/>
                  <a:gd name="T9" fmla="*/ 1 h 188"/>
                  <a:gd name="T10" fmla="*/ 0 w 118"/>
                  <a:gd name="T11" fmla="*/ 1 h 188"/>
                  <a:gd name="T12" fmla="*/ 0 w 118"/>
                  <a:gd name="T13" fmla="*/ 1 h 188"/>
                  <a:gd name="T14" fmla="*/ 0 w 118"/>
                  <a:gd name="T15" fmla="*/ 1 h 188"/>
                  <a:gd name="T16" fmla="*/ 0 w 118"/>
                  <a:gd name="T17" fmla="*/ 1 h 188"/>
                  <a:gd name="T18" fmla="*/ 0 w 118"/>
                  <a:gd name="T19" fmla="*/ 1 h 188"/>
                  <a:gd name="T20" fmla="*/ 0 w 118"/>
                  <a:gd name="T21" fmla="*/ 1 h 188"/>
                  <a:gd name="T22" fmla="*/ 0 w 118"/>
                  <a:gd name="T23" fmla="*/ 1 h 188"/>
                  <a:gd name="T24" fmla="*/ 0 w 118"/>
                  <a:gd name="T25" fmla="*/ 1 h 188"/>
                  <a:gd name="T26" fmla="*/ 0 w 118"/>
                  <a:gd name="T27" fmla="*/ 1 h 188"/>
                  <a:gd name="T28" fmla="*/ 0 w 118"/>
                  <a:gd name="T29" fmla="*/ 1 h 188"/>
                  <a:gd name="T30" fmla="*/ 0 w 118"/>
                  <a:gd name="T31" fmla="*/ 1 h 188"/>
                  <a:gd name="T32" fmla="*/ 0 w 118"/>
                  <a:gd name="T33" fmla="*/ 1 h 188"/>
                  <a:gd name="T34" fmla="*/ 0 w 118"/>
                  <a:gd name="T35" fmla="*/ 1 h 188"/>
                  <a:gd name="T36" fmla="*/ 0 w 118"/>
                  <a:gd name="T37" fmla="*/ 1 h 188"/>
                  <a:gd name="T38" fmla="*/ 0 w 118"/>
                  <a:gd name="T39" fmla="*/ 1 h 188"/>
                  <a:gd name="T40" fmla="*/ 0 w 118"/>
                  <a:gd name="T41" fmla="*/ 1 h 188"/>
                  <a:gd name="T42" fmla="*/ 0 w 118"/>
                  <a:gd name="T43" fmla="*/ 0 h 188"/>
                  <a:gd name="T44" fmla="*/ 0 w 118"/>
                  <a:gd name="T45" fmla="*/ 1 h 188"/>
                  <a:gd name="T46" fmla="*/ 0 w 118"/>
                  <a:gd name="T47" fmla="*/ 1 h 188"/>
                  <a:gd name="T48" fmla="*/ 0 w 118"/>
                  <a:gd name="T49" fmla="*/ 1 h 188"/>
                  <a:gd name="T50" fmla="*/ 0 w 118"/>
                  <a:gd name="T51" fmla="*/ 1 h 1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88"/>
                  <a:gd name="T80" fmla="*/ 118 w 118"/>
                  <a:gd name="T81" fmla="*/ 188 h 1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88">
                    <a:moveTo>
                      <a:pt x="0" y="13"/>
                    </a:moveTo>
                    <a:lnTo>
                      <a:pt x="12" y="37"/>
                    </a:lnTo>
                    <a:lnTo>
                      <a:pt x="24" y="60"/>
                    </a:lnTo>
                    <a:lnTo>
                      <a:pt x="37" y="84"/>
                    </a:lnTo>
                    <a:lnTo>
                      <a:pt x="51" y="106"/>
                    </a:lnTo>
                    <a:lnTo>
                      <a:pt x="64" y="128"/>
                    </a:lnTo>
                    <a:lnTo>
                      <a:pt x="79" y="150"/>
                    </a:lnTo>
                    <a:lnTo>
                      <a:pt x="96" y="170"/>
                    </a:lnTo>
                    <a:lnTo>
                      <a:pt x="113" y="188"/>
                    </a:lnTo>
                    <a:lnTo>
                      <a:pt x="116" y="188"/>
                    </a:lnTo>
                    <a:lnTo>
                      <a:pt x="118" y="183"/>
                    </a:lnTo>
                    <a:lnTo>
                      <a:pt x="118" y="176"/>
                    </a:lnTo>
                    <a:lnTo>
                      <a:pt x="118" y="173"/>
                    </a:lnTo>
                    <a:lnTo>
                      <a:pt x="104" y="151"/>
                    </a:lnTo>
                    <a:lnTo>
                      <a:pt x="91" y="129"/>
                    </a:lnTo>
                    <a:lnTo>
                      <a:pt x="76" y="108"/>
                    </a:lnTo>
                    <a:lnTo>
                      <a:pt x="62" y="87"/>
                    </a:lnTo>
                    <a:lnTo>
                      <a:pt x="47" y="67"/>
                    </a:lnTo>
                    <a:lnTo>
                      <a:pt x="34" y="45"/>
                    </a:lnTo>
                    <a:lnTo>
                      <a:pt x="19" y="25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86"/>
              <p:cNvSpPr>
                <a:spLocks/>
              </p:cNvSpPr>
              <p:nvPr/>
            </p:nvSpPr>
            <p:spPr bwMode="auto">
              <a:xfrm>
                <a:off x="1060" y="3279"/>
                <a:ext cx="107" cy="102"/>
              </a:xfrm>
              <a:custGeom>
                <a:avLst/>
                <a:gdLst>
                  <a:gd name="T0" fmla="*/ 1 w 214"/>
                  <a:gd name="T1" fmla="*/ 0 h 205"/>
                  <a:gd name="T2" fmla="*/ 1 w 214"/>
                  <a:gd name="T3" fmla="*/ 0 h 205"/>
                  <a:gd name="T4" fmla="*/ 1 w 214"/>
                  <a:gd name="T5" fmla="*/ 0 h 205"/>
                  <a:gd name="T6" fmla="*/ 1 w 214"/>
                  <a:gd name="T7" fmla="*/ 0 h 205"/>
                  <a:gd name="T8" fmla="*/ 1 w 214"/>
                  <a:gd name="T9" fmla="*/ 0 h 205"/>
                  <a:gd name="T10" fmla="*/ 1 w 214"/>
                  <a:gd name="T11" fmla="*/ 0 h 205"/>
                  <a:gd name="T12" fmla="*/ 1 w 214"/>
                  <a:gd name="T13" fmla="*/ 0 h 205"/>
                  <a:gd name="T14" fmla="*/ 1 w 214"/>
                  <a:gd name="T15" fmla="*/ 0 h 205"/>
                  <a:gd name="T16" fmla="*/ 1 w 214"/>
                  <a:gd name="T17" fmla="*/ 0 h 205"/>
                  <a:gd name="T18" fmla="*/ 1 w 214"/>
                  <a:gd name="T19" fmla="*/ 0 h 205"/>
                  <a:gd name="T20" fmla="*/ 1 w 214"/>
                  <a:gd name="T21" fmla="*/ 0 h 205"/>
                  <a:gd name="T22" fmla="*/ 1 w 214"/>
                  <a:gd name="T23" fmla="*/ 0 h 205"/>
                  <a:gd name="T24" fmla="*/ 1 w 214"/>
                  <a:gd name="T25" fmla="*/ 0 h 205"/>
                  <a:gd name="T26" fmla="*/ 1 w 214"/>
                  <a:gd name="T27" fmla="*/ 0 h 205"/>
                  <a:gd name="T28" fmla="*/ 1 w 214"/>
                  <a:gd name="T29" fmla="*/ 0 h 205"/>
                  <a:gd name="T30" fmla="*/ 0 w 214"/>
                  <a:gd name="T31" fmla="*/ 0 h 205"/>
                  <a:gd name="T32" fmla="*/ 0 w 214"/>
                  <a:gd name="T33" fmla="*/ 0 h 205"/>
                  <a:gd name="T34" fmla="*/ 0 w 214"/>
                  <a:gd name="T35" fmla="*/ 0 h 205"/>
                  <a:gd name="T36" fmla="*/ 1 w 214"/>
                  <a:gd name="T37" fmla="*/ 0 h 205"/>
                  <a:gd name="T38" fmla="*/ 1 w 214"/>
                  <a:gd name="T39" fmla="*/ 0 h 205"/>
                  <a:gd name="T40" fmla="*/ 1 w 214"/>
                  <a:gd name="T41" fmla="*/ 0 h 205"/>
                  <a:gd name="T42" fmla="*/ 1 w 214"/>
                  <a:gd name="T43" fmla="*/ 0 h 205"/>
                  <a:gd name="T44" fmla="*/ 1 w 214"/>
                  <a:gd name="T45" fmla="*/ 0 h 205"/>
                  <a:gd name="T46" fmla="*/ 1 w 214"/>
                  <a:gd name="T47" fmla="*/ 0 h 205"/>
                  <a:gd name="T48" fmla="*/ 1 w 214"/>
                  <a:gd name="T49" fmla="*/ 0 h 205"/>
                  <a:gd name="T50" fmla="*/ 1 w 214"/>
                  <a:gd name="T51" fmla="*/ 0 h 205"/>
                  <a:gd name="T52" fmla="*/ 1 w 214"/>
                  <a:gd name="T53" fmla="*/ 0 h 205"/>
                  <a:gd name="T54" fmla="*/ 1 w 214"/>
                  <a:gd name="T55" fmla="*/ 0 h 205"/>
                  <a:gd name="T56" fmla="*/ 1 w 214"/>
                  <a:gd name="T57" fmla="*/ 0 h 205"/>
                  <a:gd name="T58" fmla="*/ 1 w 214"/>
                  <a:gd name="T59" fmla="*/ 0 h 205"/>
                  <a:gd name="T60" fmla="*/ 1 w 214"/>
                  <a:gd name="T61" fmla="*/ 0 h 205"/>
                  <a:gd name="T62" fmla="*/ 1 w 214"/>
                  <a:gd name="T63" fmla="*/ 0 h 205"/>
                  <a:gd name="T64" fmla="*/ 1 w 214"/>
                  <a:gd name="T65" fmla="*/ 0 h 205"/>
                  <a:gd name="T66" fmla="*/ 1 w 214"/>
                  <a:gd name="T67" fmla="*/ 0 h 205"/>
                  <a:gd name="T68" fmla="*/ 1 w 214"/>
                  <a:gd name="T69" fmla="*/ 0 h 205"/>
                  <a:gd name="T70" fmla="*/ 1 w 214"/>
                  <a:gd name="T71" fmla="*/ 0 h 205"/>
                  <a:gd name="T72" fmla="*/ 1 w 214"/>
                  <a:gd name="T73" fmla="*/ 0 h 205"/>
                  <a:gd name="T74" fmla="*/ 1 w 214"/>
                  <a:gd name="T75" fmla="*/ 0 h 205"/>
                  <a:gd name="T76" fmla="*/ 1 w 214"/>
                  <a:gd name="T77" fmla="*/ 0 h 205"/>
                  <a:gd name="T78" fmla="*/ 1 w 214"/>
                  <a:gd name="T79" fmla="*/ 0 h 205"/>
                  <a:gd name="T80" fmla="*/ 1 w 214"/>
                  <a:gd name="T81" fmla="*/ 0 h 205"/>
                  <a:gd name="T82" fmla="*/ 1 w 214"/>
                  <a:gd name="T83" fmla="*/ 0 h 2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4"/>
                  <a:gd name="T127" fmla="*/ 0 h 205"/>
                  <a:gd name="T128" fmla="*/ 214 w 214"/>
                  <a:gd name="T129" fmla="*/ 205 h 2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4" h="205">
                    <a:moveTo>
                      <a:pt x="214" y="56"/>
                    </a:moveTo>
                    <a:lnTo>
                      <a:pt x="200" y="37"/>
                    </a:lnTo>
                    <a:lnTo>
                      <a:pt x="185" y="22"/>
                    </a:lnTo>
                    <a:lnTo>
                      <a:pt x="167" y="10"/>
                    </a:lnTo>
                    <a:lnTo>
                      <a:pt x="147" y="3"/>
                    </a:lnTo>
                    <a:lnTo>
                      <a:pt x="125" y="0"/>
                    </a:lnTo>
                    <a:lnTo>
                      <a:pt x="103" y="2"/>
                    </a:lnTo>
                    <a:lnTo>
                      <a:pt x="83" y="10"/>
                    </a:lnTo>
                    <a:lnTo>
                      <a:pt x="64" y="24"/>
                    </a:lnTo>
                    <a:lnTo>
                      <a:pt x="47" y="42"/>
                    </a:lnTo>
                    <a:lnTo>
                      <a:pt x="34" y="61"/>
                    </a:lnTo>
                    <a:lnTo>
                      <a:pt x="22" y="82"/>
                    </a:lnTo>
                    <a:lnTo>
                      <a:pt x="14" y="104"/>
                    </a:lnTo>
                    <a:lnTo>
                      <a:pt x="7" y="128"/>
                    </a:lnTo>
                    <a:lnTo>
                      <a:pt x="4" y="151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5" y="202"/>
                    </a:lnTo>
                    <a:lnTo>
                      <a:pt x="9" y="182"/>
                    </a:lnTo>
                    <a:lnTo>
                      <a:pt x="12" y="161"/>
                    </a:lnTo>
                    <a:lnTo>
                      <a:pt x="15" y="141"/>
                    </a:lnTo>
                    <a:lnTo>
                      <a:pt x="20" y="121"/>
                    </a:lnTo>
                    <a:lnTo>
                      <a:pt x="27" y="103"/>
                    </a:lnTo>
                    <a:lnTo>
                      <a:pt x="36" y="84"/>
                    </a:lnTo>
                    <a:lnTo>
                      <a:pt x="46" y="66"/>
                    </a:lnTo>
                    <a:lnTo>
                      <a:pt x="57" y="49"/>
                    </a:lnTo>
                    <a:lnTo>
                      <a:pt x="74" y="32"/>
                    </a:lnTo>
                    <a:lnTo>
                      <a:pt x="94" y="22"/>
                    </a:lnTo>
                    <a:lnTo>
                      <a:pt x="116" y="17"/>
                    </a:lnTo>
                    <a:lnTo>
                      <a:pt x="138" y="19"/>
                    </a:lnTo>
                    <a:lnTo>
                      <a:pt x="158" y="24"/>
                    </a:lnTo>
                    <a:lnTo>
                      <a:pt x="178" y="34"/>
                    </a:lnTo>
                    <a:lnTo>
                      <a:pt x="195" y="49"/>
                    </a:lnTo>
                    <a:lnTo>
                      <a:pt x="209" y="67"/>
                    </a:lnTo>
                    <a:lnTo>
                      <a:pt x="210" y="67"/>
                    </a:lnTo>
                    <a:lnTo>
                      <a:pt x="214" y="64"/>
                    </a:lnTo>
                    <a:lnTo>
                      <a:pt x="214" y="59"/>
                    </a:lnTo>
                    <a:lnTo>
                      <a:pt x="21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87"/>
              <p:cNvSpPr>
                <a:spLocks/>
              </p:cNvSpPr>
              <p:nvPr/>
            </p:nvSpPr>
            <p:spPr bwMode="auto">
              <a:xfrm>
                <a:off x="1364" y="3344"/>
                <a:ext cx="21" cy="36"/>
              </a:xfrm>
              <a:custGeom>
                <a:avLst/>
                <a:gdLst>
                  <a:gd name="T0" fmla="*/ 0 w 44"/>
                  <a:gd name="T1" fmla="*/ 1 h 72"/>
                  <a:gd name="T2" fmla="*/ 0 w 44"/>
                  <a:gd name="T3" fmla="*/ 1 h 72"/>
                  <a:gd name="T4" fmla="*/ 0 w 44"/>
                  <a:gd name="T5" fmla="*/ 1 h 72"/>
                  <a:gd name="T6" fmla="*/ 0 w 44"/>
                  <a:gd name="T7" fmla="*/ 0 h 72"/>
                  <a:gd name="T8" fmla="*/ 0 w 44"/>
                  <a:gd name="T9" fmla="*/ 1 h 72"/>
                  <a:gd name="T10" fmla="*/ 0 w 44"/>
                  <a:gd name="T11" fmla="*/ 1 h 72"/>
                  <a:gd name="T12" fmla="*/ 0 w 44"/>
                  <a:gd name="T13" fmla="*/ 1 h 72"/>
                  <a:gd name="T14" fmla="*/ 0 w 44"/>
                  <a:gd name="T15" fmla="*/ 1 h 72"/>
                  <a:gd name="T16" fmla="*/ 0 w 44"/>
                  <a:gd name="T17" fmla="*/ 1 h 72"/>
                  <a:gd name="T18" fmla="*/ 0 w 44"/>
                  <a:gd name="T19" fmla="*/ 1 h 72"/>
                  <a:gd name="T20" fmla="*/ 0 w 44"/>
                  <a:gd name="T21" fmla="*/ 1 h 72"/>
                  <a:gd name="T22" fmla="*/ 0 w 44"/>
                  <a:gd name="T23" fmla="*/ 1 h 72"/>
                  <a:gd name="T24" fmla="*/ 0 w 44"/>
                  <a:gd name="T25" fmla="*/ 1 h 72"/>
                  <a:gd name="T26" fmla="*/ 0 w 44"/>
                  <a:gd name="T27" fmla="*/ 1 h 72"/>
                  <a:gd name="T28" fmla="*/ 0 w 44"/>
                  <a:gd name="T29" fmla="*/ 1 h 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"/>
                  <a:gd name="T46" fmla="*/ 0 h 72"/>
                  <a:gd name="T47" fmla="*/ 44 w 44"/>
                  <a:gd name="T48" fmla="*/ 72 h 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" h="72">
                    <a:moveTo>
                      <a:pt x="44" y="15"/>
                    </a:moveTo>
                    <a:lnTo>
                      <a:pt x="44" y="12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29" y="5"/>
                    </a:lnTo>
                    <a:lnTo>
                      <a:pt x="17" y="15"/>
                    </a:lnTo>
                    <a:lnTo>
                      <a:pt x="10" y="24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0" y="42"/>
                    </a:lnTo>
                    <a:lnTo>
                      <a:pt x="5" y="72"/>
                    </a:lnTo>
                    <a:lnTo>
                      <a:pt x="12" y="69"/>
                    </a:lnTo>
                    <a:lnTo>
                      <a:pt x="27" y="59"/>
                    </a:lnTo>
                    <a:lnTo>
                      <a:pt x="42" y="42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rgbClr val="A07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88"/>
              <p:cNvSpPr>
                <a:spLocks/>
              </p:cNvSpPr>
              <p:nvPr/>
            </p:nvSpPr>
            <p:spPr bwMode="auto">
              <a:xfrm>
                <a:off x="757" y="3041"/>
                <a:ext cx="10" cy="54"/>
              </a:xfrm>
              <a:custGeom>
                <a:avLst/>
                <a:gdLst>
                  <a:gd name="T0" fmla="*/ 0 w 21"/>
                  <a:gd name="T1" fmla="*/ 0 h 110"/>
                  <a:gd name="T2" fmla="*/ 0 w 21"/>
                  <a:gd name="T3" fmla="*/ 0 h 110"/>
                  <a:gd name="T4" fmla="*/ 0 w 21"/>
                  <a:gd name="T5" fmla="*/ 0 h 110"/>
                  <a:gd name="T6" fmla="*/ 0 w 21"/>
                  <a:gd name="T7" fmla="*/ 0 h 110"/>
                  <a:gd name="T8" fmla="*/ 0 w 21"/>
                  <a:gd name="T9" fmla="*/ 0 h 110"/>
                  <a:gd name="T10" fmla="*/ 0 w 21"/>
                  <a:gd name="T11" fmla="*/ 0 h 110"/>
                  <a:gd name="T12" fmla="*/ 0 w 21"/>
                  <a:gd name="T13" fmla="*/ 0 h 110"/>
                  <a:gd name="T14" fmla="*/ 0 w 21"/>
                  <a:gd name="T15" fmla="*/ 0 h 110"/>
                  <a:gd name="T16" fmla="*/ 0 w 21"/>
                  <a:gd name="T17" fmla="*/ 0 h 110"/>
                  <a:gd name="T18" fmla="*/ 0 w 21"/>
                  <a:gd name="T19" fmla="*/ 0 h 110"/>
                  <a:gd name="T20" fmla="*/ 0 w 21"/>
                  <a:gd name="T21" fmla="*/ 0 h 110"/>
                  <a:gd name="T22" fmla="*/ 0 w 21"/>
                  <a:gd name="T23" fmla="*/ 0 h 110"/>
                  <a:gd name="T24" fmla="*/ 0 w 21"/>
                  <a:gd name="T25" fmla="*/ 0 h 110"/>
                  <a:gd name="T26" fmla="*/ 0 w 21"/>
                  <a:gd name="T27" fmla="*/ 0 h 110"/>
                  <a:gd name="T28" fmla="*/ 0 w 21"/>
                  <a:gd name="T29" fmla="*/ 0 h 110"/>
                  <a:gd name="T30" fmla="*/ 0 w 21"/>
                  <a:gd name="T31" fmla="*/ 0 h 110"/>
                  <a:gd name="T32" fmla="*/ 0 w 21"/>
                  <a:gd name="T33" fmla="*/ 0 h 110"/>
                  <a:gd name="T34" fmla="*/ 0 w 21"/>
                  <a:gd name="T35" fmla="*/ 0 h 110"/>
                  <a:gd name="T36" fmla="*/ 0 w 21"/>
                  <a:gd name="T37" fmla="*/ 0 h 110"/>
                  <a:gd name="T38" fmla="*/ 0 w 21"/>
                  <a:gd name="T39" fmla="*/ 0 h 110"/>
                  <a:gd name="T40" fmla="*/ 0 w 21"/>
                  <a:gd name="T41" fmla="*/ 0 h 110"/>
                  <a:gd name="T42" fmla="*/ 0 w 21"/>
                  <a:gd name="T43" fmla="*/ 0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10"/>
                  <a:gd name="T68" fmla="*/ 21 w 21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10">
                    <a:moveTo>
                      <a:pt x="4" y="0"/>
                    </a:moveTo>
                    <a:lnTo>
                      <a:pt x="2" y="25"/>
                    </a:lnTo>
                    <a:lnTo>
                      <a:pt x="0" y="51"/>
                    </a:lnTo>
                    <a:lnTo>
                      <a:pt x="2" y="76"/>
                    </a:lnTo>
                    <a:lnTo>
                      <a:pt x="7" y="99"/>
                    </a:lnTo>
                    <a:lnTo>
                      <a:pt x="9" y="103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19" y="110"/>
                    </a:lnTo>
                    <a:lnTo>
                      <a:pt x="19" y="99"/>
                    </a:lnTo>
                    <a:lnTo>
                      <a:pt x="19" y="91"/>
                    </a:lnTo>
                    <a:lnTo>
                      <a:pt x="19" y="81"/>
                    </a:lnTo>
                    <a:lnTo>
                      <a:pt x="17" y="73"/>
                    </a:lnTo>
                    <a:lnTo>
                      <a:pt x="17" y="59"/>
                    </a:lnTo>
                    <a:lnTo>
                      <a:pt x="17" y="44"/>
                    </a:lnTo>
                    <a:lnTo>
                      <a:pt x="19" y="29"/>
                    </a:lnTo>
                    <a:lnTo>
                      <a:pt x="21" y="15"/>
                    </a:lnTo>
                    <a:lnTo>
                      <a:pt x="19" y="9"/>
                    </a:lnTo>
                    <a:lnTo>
                      <a:pt x="12" y="4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9"/>
              <p:cNvSpPr>
                <a:spLocks/>
              </p:cNvSpPr>
              <p:nvPr/>
            </p:nvSpPr>
            <p:spPr bwMode="auto">
              <a:xfrm>
                <a:off x="1256" y="2975"/>
                <a:ext cx="7" cy="35"/>
              </a:xfrm>
              <a:custGeom>
                <a:avLst/>
                <a:gdLst>
                  <a:gd name="T0" fmla="*/ 0 w 13"/>
                  <a:gd name="T1" fmla="*/ 0 h 71"/>
                  <a:gd name="T2" fmla="*/ 1 w 13"/>
                  <a:gd name="T3" fmla="*/ 0 h 71"/>
                  <a:gd name="T4" fmla="*/ 1 w 13"/>
                  <a:gd name="T5" fmla="*/ 0 h 71"/>
                  <a:gd name="T6" fmla="*/ 1 w 13"/>
                  <a:gd name="T7" fmla="*/ 0 h 71"/>
                  <a:gd name="T8" fmla="*/ 1 w 13"/>
                  <a:gd name="T9" fmla="*/ 0 h 71"/>
                  <a:gd name="T10" fmla="*/ 1 w 13"/>
                  <a:gd name="T11" fmla="*/ 0 h 71"/>
                  <a:gd name="T12" fmla="*/ 1 w 13"/>
                  <a:gd name="T13" fmla="*/ 0 h 71"/>
                  <a:gd name="T14" fmla="*/ 1 w 13"/>
                  <a:gd name="T15" fmla="*/ 0 h 71"/>
                  <a:gd name="T16" fmla="*/ 1 w 13"/>
                  <a:gd name="T17" fmla="*/ 0 h 71"/>
                  <a:gd name="T18" fmla="*/ 1 w 13"/>
                  <a:gd name="T19" fmla="*/ 0 h 71"/>
                  <a:gd name="T20" fmla="*/ 1 w 13"/>
                  <a:gd name="T21" fmla="*/ 0 h 71"/>
                  <a:gd name="T22" fmla="*/ 1 w 13"/>
                  <a:gd name="T23" fmla="*/ 0 h 71"/>
                  <a:gd name="T24" fmla="*/ 1 w 13"/>
                  <a:gd name="T25" fmla="*/ 0 h 71"/>
                  <a:gd name="T26" fmla="*/ 1 w 13"/>
                  <a:gd name="T27" fmla="*/ 0 h 71"/>
                  <a:gd name="T28" fmla="*/ 1 w 13"/>
                  <a:gd name="T29" fmla="*/ 0 h 71"/>
                  <a:gd name="T30" fmla="*/ 1 w 13"/>
                  <a:gd name="T31" fmla="*/ 0 h 71"/>
                  <a:gd name="T32" fmla="*/ 0 w 13"/>
                  <a:gd name="T33" fmla="*/ 0 h 71"/>
                  <a:gd name="T34" fmla="*/ 0 w 13"/>
                  <a:gd name="T35" fmla="*/ 0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71"/>
                  <a:gd name="T56" fmla="*/ 13 w 13"/>
                  <a:gd name="T57" fmla="*/ 71 h 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71">
                    <a:moveTo>
                      <a:pt x="0" y="0"/>
                    </a:moveTo>
                    <a:lnTo>
                      <a:pt x="2" y="17"/>
                    </a:lnTo>
                    <a:lnTo>
                      <a:pt x="3" y="32"/>
                    </a:lnTo>
                    <a:lnTo>
                      <a:pt x="3" y="47"/>
                    </a:lnTo>
                    <a:lnTo>
                      <a:pt x="5" y="64"/>
                    </a:lnTo>
                    <a:lnTo>
                      <a:pt x="7" y="66"/>
                    </a:lnTo>
                    <a:lnTo>
                      <a:pt x="8" y="69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3" y="56"/>
                    </a:lnTo>
                    <a:lnTo>
                      <a:pt x="13" y="39"/>
                    </a:lnTo>
                    <a:lnTo>
                      <a:pt x="12" y="22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90"/>
              <p:cNvSpPr>
                <a:spLocks/>
              </p:cNvSpPr>
              <p:nvPr/>
            </p:nvSpPr>
            <p:spPr bwMode="auto">
              <a:xfrm>
                <a:off x="751" y="2783"/>
                <a:ext cx="605" cy="264"/>
              </a:xfrm>
              <a:custGeom>
                <a:avLst/>
                <a:gdLst>
                  <a:gd name="T0" fmla="*/ 1 w 1210"/>
                  <a:gd name="T1" fmla="*/ 1 h 528"/>
                  <a:gd name="T2" fmla="*/ 1 w 1210"/>
                  <a:gd name="T3" fmla="*/ 1 h 528"/>
                  <a:gd name="T4" fmla="*/ 1 w 1210"/>
                  <a:gd name="T5" fmla="*/ 1 h 528"/>
                  <a:gd name="T6" fmla="*/ 1 w 1210"/>
                  <a:gd name="T7" fmla="*/ 1 h 528"/>
                  <a:gd name="T8" fmla="*/ 1 w 1210"/>
                  <a:gd name="T9" fmla="*/ 1 h 528"/>
                  <a:gd name="T10" fmla="*/ 1 w 1210"/>
                  <a:gd name="T11" fmla="*/ 1 h 528"/>
                  <a:gd name="T12" fmla="*/ 1 w 1210"/>
                  <a:gd name="T13" fmla="*/ 1 h 528"/>
                  <a:gd name="T14" fmla="*/ 1 w 1210"/>
                  <a:gd name="T15" fmla="*/ 1 h 528"/>
                  <a:gd name="T16" fmla="*/ 1 w 1210"/>
                  <a:gd name="T17" fmla="*/ 1 h 528"/>
                  <a:gd name="T18" fmla="*/ 1 w 1210"/>
                  <a:gd name="T19" fmla="*/ 1 h 528"/>
                  <a:gd name="T20" fmla="*/ 1 w 1210"/>
                  <a:gd name="T21" fmla="*/ 1 h 528"/>
                  <a:gd name="T22" fmla="*/ 1 w 1210"/>
                  <a:gd name="T23" fmla="*/ 1 h 528"/>
                  <a:gd name="T24" fmla="*/ 1 w 1210"/>
                  <a:gd name="T25" fmla="*/ 1 h 528"/>
                  <a:gd name="T26" fmla="*/ 1 w 1210"/>
                  <a:gd name="T27" fmla="*/ 1 h 528"/>
                  <a:gd name="T28" fmla="*/ 1 w 1210"/>
                  <a:gd name="T29" fmla="*/ 1 h 528"/>
                  <a:gd name="T30" fmla="*/ 1 w 1210"/>
                  <a:gd name="T31" fmla="*/ 1 h 528"/>
                  <a:gd name="T32" fmla="*/ 1 w 1210"/>
                  <a:gd name="T33" fmla="*/ 1 h 528"/>
                  <a:gd name="T34" fmla="*/ 1 w 1210"/>
                  <a:gd name="T35" fmla="*/ 1 h 528"/>
                  <a:gd name="T36" fmla="*/ 1 w 1210"/>
                  <a:gd name="T37" fmla="*/ 1 h 528"/>
                  <a:gd name="T38" fmla="*/ 1 w 1210"/>
                  <a:gd name="T39" fmla="*/ 0 h 528"/>
                  <a:gd name="T40" fmla="*/ 1 w 1210"/>
                  <a:gd name="T41" fmla="*/ 1 h 528"/>
                  <a:gd name="T42" fmla="*/ 1 w 1210"/>
                  <a:gd name="T43" fmla="*/ 1 h 528"/>
                  <a:gd name="T44" fmla="*/ 1 w 1210"/>
                  <a:gd name="T45" fmla="*/ 1 h 528"/>
                  <a:gd name="T46" fmla="*/ 1 w 1210"/>
                  <a:gd name="T47" fmla="*/ 1 h 528"/>
                  <a:gd name="T48" fmla="*/ 1 w 1210"/>
                  <a:gd name="T49" fmla="*/ 1 h 528"/>
                  <a:gd name="T50" fmla="*/ 1 w 1210"/>
                  <a:gd name="T51" fmla="*/ 1 h 528"/>
                  <a:gd name="T52" fmla="*/ 1 w 1210"/>
                  <a:gd name="T53" fmla="*/ 1 h 528"/>
                  <a:gd name="T54" fmla="*/ 1 w 1210"/>
                  <a:gd name="T55" fmla="*/ 1 h 528"/>
                  <a:gd name="T56" fmla="*/ 1 w 1210"/>
                  <a:gd name="T57" fmla="*/ 1 h 528"/>
                  <a:gd name="T58" fmla="*/ 1 w 1210"/>
                  <a:gd name="T59" fmla="*/ 1 h 528"/>
                  <a:gd name="T60" fmla="*/ 1 w 1210"/>
                  <a:gd name="T61" fmla="*/ 1 h 528"/>
                  <a:gd name="T62" fmla="*/ 1 w 1210"/>
                  <a:gd name="T63" fmla="*/ 1 h 528"/>
                  <a:gd name="T64" fmla="*/ 1 w 1210"/>
                  <a:gd name="T65" fmla="*/ 1 h 528"/>
                  <a:gd name="T66" fmla="*/ 1 w 1210"/>
                  <a:gd name="T67" fmla="*/ 1 h 528"/>
                  <a:gd name="T68" fmla="*/ 1 w 1210"/>
                  <a:gd name="T69" fmla="*/ 1 h 528"/>
                  <a:gd name="T70" fmla="*/ 1 w 1210"/>
                  <a:gd name="T71" fmla="*/ 1 h 528"/>
                  <a:gd name="T72" fmla="*/ 1 w 1210"/>
                  <a:gd name="T73" fmla="*/ 1 h 5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10"/>
                  <a:gd name="T112" fmla="*/ 0 h 528"/>
                  <a:gd name="T113" fmla="*/ 1210 w 1210"/>
                  <a:gd name="T114" fmla="*/ 528 h 5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10" h="528">
                    <a:moveTo>
                      <a:pt x="11" y="528"/>
                    </a:moveTo>
                    <a:lnTo>
                      <a:pt x="33" y="487"/>
                    </a:lnTo>
                    <a:lnTo>
                      <a:pt x="57" y="449"/>
                    </a:lnTo>
                    <a:lnTo>
                      <a:pt x="80" y="413"/>
                    </a:lnTo>
                    <a:lnTo>
                      <a:pt x="107" y="380"/>
                    </a:lnTo>
                    <a:lnTo>
                      <a:pt x="136" y="346"/>
                    </a:lnTo>
                    <a:lnTo>
                      <a:pt x="164" y="316"/>
                    </a:lnTo>
                    <a:lnTo>
                      <a:pt x="196" y="287"/>
                    </a:lnTo>
                    <a:lnTo>
                      <a:pt x="228" y="260"/>
                    </a:lnTo>
                    <a:lnTo>
                      <a:pt x="262" y="235"/>
                    </a:lnTo>
                    <a:lnTo>
                      <a:pt x="297" y="212"/>
                    </a:lnTo>
                    <a:lnTo>
                      <a:pt x="332" y="190"/>
                    </a:lnTo>
                    <a:lnTo>
                      <a:pt x="369" y="170"/>
                    </a:lnTo>
                    <a:lnTo>
                      <a:pt x="408" y="151"/>
                    </a:lnTo>
                    <a:lnTo>
                      <a:pt x="447" y="134"/>
                    </a:lnTo>
                    <a:lnTo>
                      <a:pt x="485" y="117"/>
                    </a:lnTo>
                    <a:lnTo>
                      <a:pt x="526" y="102"/>
                    </a:lnTo>
                    <a:lnTo>
                      <a:pt x="566" y="91"/>
                    </a:lnTo>
                    <a:lnTo>
                      <a:pt x="608" y="79"/>
                    </a:lnTo>
                    <a:lnTo>
                      <a:pt x="650" y="67"/>
                    </a:lnTo>
                    <a:lnTo>
                      <a:pt x="692" y="59"/>
                    </a:lnTo>
                    <a:lnTo>
                      <a:pt x="736" y="50"/>
                    </a:lnTo>
                    <a:lnTo>
                      <a:pt x="780" y="42"/>
                    </a:lnTo>
                    <a:lnTo>
                      <a:pt x="822" y="37"/>
                    </a:lnTo>
                    <a:lnTo>
                      <a:pt x="865" y="32"/>
                    </a:lnTo>
                    <a:lnTo>
                      <a:pt x="909" y="27"/>
                    </a:lnTo>
                    <a:lnTo>
                      <a:pt x="953" y="23"/>
                    </a:lnTo>
                    <a:lnTo>
                      <a:pt x="997" y="22"/>
                    </a:lnTo>
                    <a:lnTo>
                      <a:pt x="1039" y="20"/>
                    </a:lnTo>
                    <a:lnTo>
                      <a:pt x="1082" y="20"/>
                    </a:lnTo>
                    <a:lnTo>
                      <a:pt x="1124" y="20"/>
                    </a:lnTo>
                    <a:lnTo>
                      <a:pt x="1166" y="20"/>
                    </a:lnTo>
                    <a:lnTo>
                      <a:pt x="1208" y="22"/>
                    </a:lnTo>
                    <a:lnTo>
                      <a:pt x="1210" y="18"/>
                    </a:lnTo>
                    <a:lnTo>
                      <a:pt x="1207" y="13"/>
                    </a:lnTo>
                    <a:lnTo>
                      <a:pt x="1200" y="7"/>
                    </a:lnTo>
                    <a:lnTo>
                      <a:pt x="1195" y="3"/>
                    </a:lnTo>
                    <a:lnTo>
                      <a:pt x="1153" y="1"/>
                    </a:lnTo>
                    <a:lnTo>
                      <a:pt x="1111" y="1"/>
                    </a:lnTo>
                    <a:lnTo>
                      <a:pt x="1069" y="0"/>
                    </a:lnTo>
                    <a:lnTo>
                      <a:pt x="1027" y="1"/>
                    </a:lnTo>
                    <a:lnTo>
                      <a:pt x="983" y="3"/>
                    </a:lnTo>
                    <a:lnTo>
                      <a:pt x="939" y="5"/>
                    </a:lnTo>
                    <a:lnTo>
                      <a:pt x="896" y="8"/>
                    </a:lnTo>
                    <a:lnTo>
                      <a:pt x="852" y="12"/>
                    </a:lnTo>
                    <a:lnTo>
                      <a:pt x="808" y="18"/>
                    </a:lnTo>
                    <a:lnTo>
                      <a:pt x="766" y="23"/>
                    </a:lnTo>
                    <a:lnTo>
                      <a:pt x="722" y="32"/>
                    </a:lnTo>
                    <a:lnTo>
                      <a:pt x="679" y="40"/>
                    </a:lnTo>
                    <a:lnTo>
                      <a:pt x="637" y="49"/>
                    </a:lnTo>
                    <a:lnTo>
                      <a:pt x="595" y="60"/>
                    </a:lnTo>
                    <a:lnTo>
                      <a:pt x="553" y="72"/>
                    </a:lnTo>
                    <a:lnTo>
                      <a:pt x="512" y="86"/>
                    </a:lnTo>
                    <a:lnTo>
                      <a:pt x="470" y="101"/>
                    </a:lnTo>
                    <a:lnTo>
                      <a:pt x="432" y="116"/>
                    </a:lnTo>
                    <a:lnTo>
                      <a:pt x="393" y="134"/>
                    </a:lnTo>
                    <a:lnTo>
                      <a:pt x="354" y="153"/>
                    </a:lnTo>
                    <a:lnTo>
                      <a:pt x="317" y="175"/>
                    </a:lnTo>
                    <a:lnTo>
                      <a:pt x="282" y="197"/>
                    </a:lnTo>
                    <a:lnTo>
                      <a:pt x="247" y="220"/>
                    </a:lnTo>
                    <a:lnTo>
                      <a:pt x="213" y="245"/>
                    </a:lnTo>
                    <a:lnTo>
                      <a:pt x="181" y="274"/>
                    </a:lnTo>
                    <a:lnTo>
                      <a:pt x="151" y="302"/>
                    </a:lnTo>
                    <a:lnTo>
                      <a:pt x="121" y="333"/>
                    </a:lnTo>
                    <a:lnTo>
                      <a:pt x="94" y="366"/>
                    </a:lnTo>
                    <a:lnTo>
                      <a:pt x="67" y="400"/>
                    </a:lnTo>
                    <a:lnTo>
                      <a:pt x="43" y="437"/>
                    </a:lnTo>
                    <a:lnTo>
                      <a:pt x="20" y="476"/>
                    </a:lnTo>
                    <a:lnTo>
                      <a:pt x="0" y="516"/>
                    </a:lnTo>
                    <a:lnTo>
                      <a:pt x="1" y="519"/>
                    </a:lnTo>
                    <a:lnTo>
                      <a:pt x="5" y="524"/>
                    </a:lnTo>
                    <a:lnTo>
                      <a:pt x="8" y="528"/>
                    </a:lnTo>
                    <a:lnTo>
                      <a:pt x="11" y="5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91"/>
              <p:cNvSpPr>
                <a:spLocks/>
              </p:cNvSpPr>
              <p:nvPr/>
            </p:nvSpPr>
            <p:spPr bwMode="auto">
              <a:xfrm>
                <a:off x="1410" y="2787"/>
                <a:ext cx="485" cy="384"/>
              </a:xfrm>
              <a:custGeom>
                <a:avLst/>
                <a:gdLst>
                  <a:gd name="T0" fmla="*/ 1 w 970"/>
                  <a:gd name="T1" fmla="*/ 1 h 768"/>
                  <a:gd name="T2" fmla="*/ 1 w 970"/>
                  <a:gd name="T3" fmla="*/ 1 h 768"/>
                  <a:gd name="T4" fmla="*/ 1 w 970"/>
                  <a:gd name="T5" fmla="*/ 1 h 768"/>
                  <a:gd name="T6" fmla="*/ 1 w 970"/>
                  <a:gd name="T7" fmla="*/ 1 h 768"/>
                  <a:gd name="T8" fmla="*/ 1 w 970"/>
                  <a:gd name="T9" fmla="*/ 1 h 768"/>
                  <a:gd name="T10" fmla="*/ 1 w 970"/>
                  <a:gd name="T11" fmla="*/ 1 h 768"/>
                  <a:gd name="T12" fmla="*/ 1 w 970"/>
                  <a:gd name="T13" fmla="*/ 1 h 768"/>
                  <a:gd name="T14" fmla="*/ 1 w 970"/>
                  <a:gd name="T15" fmla="*/ 1 h 768"/>
                  <a:gd name="T16" fmla="*/ 1 w 970"/>
                  <a:gd name="T17" fmla="*/ 1 h 768"/>
                  <a:gd name="T18" fmla="*/ 1 w 970"/>
                  <a:gd name="T19" fmla="*/ 1 h 768"/>
                  <a:gd name="T20" fmla="*/ 1 w 970"/>
                  <a:gd name="T21" fmla="*/ 1 h 768"/>
                  <a:gd name="T22" fmla="*/ 1 w 970"/>
                  <a:gd name="T23" fmla="*/ 1 h 768"/>
                  <a:gd name="T24" fmla="*/ 1 w 970"/>
                  <a:gd name="T25" fmla="*/ 1 h 768"/>
                  <a:gd name="T26" fmla="*/ 1 w 970"/>
                  <a:gd name="T27" fmla="*/ 1 h 768"/>
                  <a:gd name="T28" fmla="*/ 1 w 970"/>
                  <a:gd name="T29" fmla="*/ 1 h 768"/>
                  <a:gd name="T30" fmla="*/ 1 w 970"/>
                  <a:gd name="T31" fmla="*/ 1 h 768"/>
                  <a:gd name="T32" fmla="*/ 1 w 970"/>
                  <a:gd name="T33" fmla="*/ 1 h 768"/>
                  <a:gd name="T34" fmla="*/ 1 w 970"/>
                  <a:gd name="T35" fmla="*/ 1 h 768"/>
                  <a:gd name="T36" fmla="*/ 1 w 970"/>
                  <a:gd name="T37" fmla="*/ 1 h 768"/>
                  <a:gd name="T38" fmla="*/ 1 w 970"/>
                  <a:gd name="T39" fmla="*/ 1 h 768"/>
                  <a:gd name="T40" fmla="*/ 1 w 970"/>
                  <a:gd name="T41" fmla="*/ 1 h 768"/>
                  <a:gd name="T42" fmla="*/ 1 w 970"/>
                  <a:gd name="T43" fmla="*/ 1 h 768"/>
                  <a:gd name="T44" fmla="*/ 1 w 970"/>
                  <a:gd name="T45" fmla="*/ 1 h 768"/>
                  <a:gd name="T46" fmla="*/ 1 w 970"/>
                  <a:gd name="T47" fmla="*/ 1 h 768"/>
                  <a:gd name="T48" fmla="*/ 1 w 970"/>
                  <a:gd name="T49" fmla="*/ 1 h 768"/>
                  <a:gd name="T50" fmla="*/ 1 w 970"/>
                  <a:gd name="T51" fmla="*/ 1 h 768"/>
                  <a:gd name="T52" fmla="*/ 1 w 970"/>
                  <a:gd name="T53" fmla="*/ 1 h 768"/>
                  <a:gd name="T54" fmla="*/ 1 w 970"/>
                  <a:gd name="T55" fmla="*/ 1 h 768"/>
                  <a:gd name="T56" fmla="*/ 1 w 970"/>
                  <a:gd name="T57" fmla="*/ 1 h 768"/>
                  <a:gd name="T58" fmla="*/ 1 w 970"/>
                  <a:gd name="T59" fmla="*/ 1 h 768"/>
                  <a:gd name="T60" fmla="*/ 1 w 970"/>
                  <a:gd name="T61" fmla="*/ 1 h 768"/>
                  <a:gd name="T62" fmla="*/ 1 w 970"/>
                  <a:gd name="T63" fmla="*/ 1 h 768"/>
                  <a:gd name="T64" fmla="*/ 1 w 970"/>
                  <a:gd name="T65" fmla="*/ 1 h 768"/>
                  <a:gd name="T66" fmla="*/ 1 w 970"/>
                  <a:gd name="T67" fmla="*/ 1 h 768"/>
                  <a:gd name="T68" fmla="*/ 1 w 970"/>
                  <a:gd name="T69" fmla="*/ 1 h 768"/>
                  <a:gd name="T70" fmla="*/ 1 w 970"/>
                  <a:gd name="T71" fmla="*/ 1 h 768"/>
                  <a:gd name="T72" fmla="*/ 1 w 970"/>
                  <a:gd name="T73" fmla="*/ 1 h 768"/>
                  <a:gd name="T74" fmla="*/ 1 w 970"/>
                  <a:gd name="T75" fmla="*/ 1 h 768"/>
                  <a:gd name="T76" fmla="*/ 0 w 970"/>
                  <a:gd name="T77" fmla="*/ 1 h 768"/>
                  <a:gd name="T78" fmla="*/ 1 w 970"/>
                  <a:gd name="T79" fmla="*/ 1 h 768"/>
                  <a:gd name="T80" fmla="*/ 1 w 970"/>
                  <a:gd name="T81" fmla="*/ 1 h 7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0"/>
                  <a:gd name="T124" fmla="*/ 0 h 768"/>
                  <a:gd name="T125" fmla="*/ 970 w 970"/>
                  <a:gd name="T126" fmla="*/ 768 h 7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0" h="768">
                    <a:moveTo>
                      <a:pt x="10" y="13"/>
                    </a:moveTo>
                    <a:lnTo>
                      <a:pt x="47" y="16"/>
                    </a:lnTo>
                    <a:lnTo>
                      <a:pt x="84" y="21"/>
                    </a:lnTo>
                    <a:lnTo>
                      <a:pt x="124" y="26"/>
                    </a:lnTo>
                    <a:lnTo>
                      <a:pt x="166" y="33"/>
                    </a:lnTo>
                    <a:lnTo>
                      <a:pt x="208" y="40"/>
                    </a:lnTo>
                    <a:lnTo>
                      <a:pt x="252" y="48"/>
                    </a:lnTo>
                    <a:lnTo>
                      <a:pt x="295" y="58"/>
                    </a:lnTo>
                    <a:lnTo>
                      <a:pt x="339" y="68"/>
                    </a:lnTo>
                    <a:lnTo>
                      <a:pt x="385" y="80"/>
                    </a:lnTo>
                    <a:lnTo>
                      <a:pt x="428" y="94"/>
                    </a:lnTo>
                    <a:lnTo>
                      <a:pt x="472" y="109"/>
                    </a:lnTo>
                    <a:lnTo>
                      <a:pt x="516" y="124"/>
                    </a:lnTo>
                    <a:lnTo>
                      <a:pt x="559" y="142"/>
                    </a:lnTo>
                    <a:lnTo>
                      <a:pt x="600" y="161"/>
                    </a:lnTo>
                    <a:lnTo>
                      <a:pt x="640" y="179"/>
                    </a:lnTo>
                    <a:lnTo>
                      <a:pt x="680" y="201"/>
                    </a:lnTo>
                    <a:lnTo>
                      <a:pt x="717" y="223"/>
                    </a:lnTo>
                    <a:lnTo>
                      <a:pt x="753" y="248"/>
                    </a:lnTo>
                    <a:lnTo>
                      <a:pt x="785" y="274"/>
                    </a:lnTo>
                    <a:lnTo>
                      <a:pt x="815" y="300"/>
                    </a:lnTo>
                    <a:lnTo>
                      <a:pt x="843" y="329"/>
                    </a:lnTo>
                    <a:lnTo>
                      <a:pt x="869" y="359"/>
                    </a:lnTo>
                    <a:lnTo>
                      <a:pt x="891" y="390"/>
                    </a:lnTo>
                    <a:lnTo>
                      <a:pt x="909" y="423"/>
                    </a:lnTo>
                    <a:lnTo>
                      <a:pt x="922" y="458"/>
                    </a:lnTo>
                    <a:lnTo>
                      <a:pt x="934" y="495"/>
                    </a:lnTo>
                    <a:lnTo>
                      <a:pt x="939" y="534"/>
                    </a:lnTo>
                    <a:lnTo>
                      <a:pt x="943" y="573"/>
                    </a:lnTo>
                    <a:lnTo>
                      <a:pt x="939" y="615"/>
                    </a:lnTo>
                    <a:lnTo>
                      <a:pt x="933" y="659"/>
                    </a:lnTo>
                    <a:lnTo>
                      <a:pt x="921" y="704"/>
                    </a:lnTo>
                    <a:lnTo>
                      <a:pt x="902" y="751"/>
                    </a:lnTo>
                    <a:lnTo>
                      <a:pt x="902" y="756"/>
                    </a:lnTo>
                    <a:lnTo>
                      <a:pt x="907" y="763"/>
                    </a:lnTo>
                    <a:lnTo>
                      <a:pt x="912" y="768"/>
                    </a:lnTo>
                    <a:lnTo>
                      <a:pt x="917" y="768"/>
                    </a:lnTo>
                    <a:lnTo>
                      <a:pt x="953" y="701"/>
                    </a:lnTo>
                    <a:lnTo>
                      <a:pt x="970" y="630"/>
                    </a:lnTo>
                    <a:lnTo>
                      <a:pt x="970" y="561"/>
                    </a:lnTo>
                    <a:lnTo>
                      <a:pt x="956" y="492"/>
                    </a:lnTo>
                    <a:lnTo>
                      <a:pt x="931" y="427"/>
                    </a:lnTo>
                    <a:lnTo>
                      <a:pt x="894" y="366"/>
                    </a:lnTo>
                    <a:lnTo>
                      <a:pt x="849" y="309"/>
                    </a:lnTo>
                    <a:lnTo>
                      <a:pt x="795" y="258"/>
                    </a:lnTo>
                    <a:lnTo>
                      <a:pt x="776" y="243"/>
                    </a:lnTo>
                    <a:lnTo>
                      <a:pt x="756" y="228"/>
                    </a:lnTo>
                    <a:lnTo>
                      <a:pt x="736" y="215"/>
                    </a:lnTo>
                    <a:lnTo>
                      <a:pt x="714" y="203"/>
                    </a:lnTo>
                    <a:lnTo>
                      <a:pt x="692" y="190"/>
                    </a:lnTo>
                    <a:lnTo>
                      <a:pt x="670" y="178"/>
                    </a:lnTo>
                    <a:lnTo>
                      <a:pt x="647" y="166"/>
                    </a:lnTo>
                    <a:lnTo>
                      <a:pt x="625" y="156"/>
                    </a:lnTo>
                    <a:lnTo>
                      <a:pt x="601" y="146"/>
                    </a:lnTo>
                    <a:lnTo>
                      <a:pt x="578" y="136"/>
                    </a:lnTo>
                    <a:lnTo>
                      <a:pt x="554" y="126"/>
                    </a:lnTo>
                    <a:lnTo>
                      <a:pt x="531" y="116"/>
                    </a:lnTo>
                    <a:lnTo>
                      <a:pt x="507" y="107"/>
                    </a:lnTo>
                    <a:lnTo>
                      <a:pt x="484" y="99"/>
                    </a:lnTo>
                    <a:lnTo>
                      <a:pt x="460" y="90"/>
                    </a:lnTo>
                    <a:lnTo>
                      <a:pt x="437" y="82"/>
                    </a:lnTo>
                    <a:lnTo>
                      <a:pt x="410" y="73"/>
                    </a:lnTo>
                    <a:lnTo>
                      <a:pt x="383" y="65"/>
                    </a:lnTo>
                    <a:lnTo>
                      <a:pt x="358" y="57"/>
                    </a:lnTo>
                    <a:lnTo>
                      <a:pt x="331" y="50"/>
                    </a:lnTo>
                    <a:lnTo>
                      <a:pt x="304" y="43"/>
                    </a:lnTo>
                    <a:lnTo>
                      <a:pt x="277" y="37"/>
                    </a:lnTo>
                    <a:lnTo>
                      <a:pt x="250" y="30"/>
                    </a:lnTo>
                    <a:lnTo>
                      <a:pt x="221" y="25"/>
                    </a:lnTo>
                    <a:lnTo>
                      <a:pt x="195" y="20"/>
                    </a:lnTo>
                    <a:lnTo>
                      <a:pt x="168" y="16"/>
                    </a:lnTo>
                    <a:lnTo>
                      <a:pt x="141" y="11"/>
                    </a:lnTo>
                    <a:lnTo>
                      <a:pt x="112" y="8"/>
                    </a:lnTo>
                    <a:lnTo>
                      <a:pt x="85" y="6"/>
                    </a:lnTo>
                    <a:lnTo>
                      <a:pt x="57" y="3"/>
                    </a:lnTo>
                    <a:lnTo>
                      <a:pt x="30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6" y="11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92"/>
              <p:cNvSpPr>
                <a:spLocks/>
              </p:cNvSpPr>
              <p:nvPr/>
            </p:nvSpPr>
            <p:spPr bwMode="auto">
              <a:xfrm>
                <a:off x="1358" y="2794"/>
                <a:ext cx="1" cy="43"/>
              </a:xfrm>
              <a:custGeom>
                <a:avLst/>
                <a:gdLst>
                  <a:gd name="T0" fmla="*/ 1 w 2"/>
                  <a:gd name="T1" fmla="*/ 0 h 85"/>
                  <a:gd name="T2" fmla="*/ 1 w 2"/>
                  <a:gd name="T3" fmla="*/ 1 h 85"/>
                  <a:gd name="T4" fmla="*/ 0 w 2"/>
                  <a:gd name="T5" fmla="*/ 1 h 85"/>
                  <a:gd name="T6" fmla="*/ 0 w 2"/>
                  <a:gd name="T7" fmla="*/ 1 h 85"/>
                  <a:gd name="T8" fmla="*/ 1 w 2"/>
                  <a:gd name="T9" fmla="*/ 1 h 85"/>
                  <a:gd name="T10" fmla="*/ 1 w 2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85"/>
                  <a:gd name="T20" fmla="*/ 2 w 2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85">
                    <a:moveTo>
                      <a:pt x="2" y="0"/>
                    </a:moveTo>
                    <a:lnTo>
                      <a:pt x="2" y="20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2" y="8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93"/>
              <p:cNvSpPr>
                <a:spLocks/>
              </p:cNvSpPr>
              <p:nvPr/>
            </p:nvSpPr>
            <p:spPr bwMode="auto">
              <a:xfrm>
                <a:off x="1354" y="2792"/>
                <a:ext cx="7" cy="48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1 h 95"/>
                  <a:gd name="T4" fmla="*/ 0 w 13"/>
                  <a:gd name="T5" fmla="*/ 1 h 95"/>
                  <a:gd name="T6" fmla="*/ 0 w 13"/>
                  <a:gd name="T7" fmla="*/ 1 h 95"/>
                  <a:gd name="T8" fmla="*/ 1 w 13"/>
                  <a:gd name="T9" fmla="*/ 1 h 95"/>
                  <a:gd name="T10" fmla="*/ 1 w 13"/>
                  <a:gd name="T11" fmla="*/ 1 h 95"/>
                  <a:gd name="T12" fmla="*/ 1 w 13"/>
                  <a:gd name="T13" fmla="*/ 1 h 95"/>
                  <a:gd name="T14" fmla="*/ 1 w 13"/>
                  <a:gd name="T15" fmla="*/ 1 h 95"/>
                  <a:gd name="T16" fmla="*/ 1 w 13"/>
                  <a:gd name="T17" fmla="*/ 1 h 95"/>
                  <a:gd name="T18" fmla="*/ 1 w 13"/>
                  <a:gd name="T19" fmla="*/ 1 h 95"/>
                  <a:gd name="T20" fmla="*/ 1 w 13"/>
                  <a:gd name="T21" fmla="*/ 1 h 95"/>
                  <a:gd name="T22" fmla="*/ 1 w 13"/>
                  <a:gd name="T23" fmla="*/ 1 h 95"/>
                  <a:gd name="T24" fmla="*/ 1 w 13"/>
                  <a:gd name="T25" fmla="*/ 1 h 95"/>
                  <a:gd name="T26" fmla="*/ 1 w 13"/>
                  <a:gd name="T27" fmla="*/ 1 h 95"/>
                  <a:gd name="T28" fmla="*/ 1 w 13"/>
                  <a:gd name="T29" fmla="*/ 1 h 95"/>
                  <a:gd name="T30" fmla="*/ 1 w 13"/>
                  <a:gd name="T31" fmla="*/ 1 h 95"/>
                  <a:gd name="T32" fmla="*/ 1 w 13"/>
                  <a:gd name="T33" fmla="*/ 1 h 95"/>
                  <a:gd name="T34" fmla="*/ 1 w 13"/>
                  <a:gd name="T35" fmla="*/ 1 h 95"/>
                  <a:gd name="T36" fmla="*/ 1 w 13"/>
                  <a:gd name="T37" fmla="*/ 1 h 95"/>
                  <a:gd name="T38" fmla="*/ 1 w 13"/>
                  <a:gd name="T39" fmla="*/ 0 h 95"/>
                  <a:gd name="T40" fmla="*/ 1 w 13"/>
                  <a:gd name="T41" fmla="*/ 0 h 95"/>
                  <a:gd name="T42" fmla="*/ 1 w 13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5"/>
                  <a:gd name="T68" fmla="*/ 13 w 13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5">
                    <a:moveTo>
                      <a:pt x="3" y="0"/>
                    </a:moveTo>
                    <a:lnTo>
                      <a:pt x="1" y="21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5" y="87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1" y="95"/>
                    </a:lnTo>
                    <a:lnTo>
                      <a:pt x="13" y="95"/>
                    </a:lnTo>
                    <a:lnTo>
                      <a:pt x="13" y="85"/>
                    </a:lnTo>
                    <a:lnTo>
                      <a:pt x="13" y="74"/>
                    </a:lnTo>
                    <a:lnTo>
                      <a:pt x="13" y="63"/>
                    </a:lnTo>
                    <a:lnTo>
                      <a:pt x="13" y="53"/>
                    </a:lnTo>
                    <a:lnTo>
                      <a:pt x="13" y="43"/>
                    </a:lnTo>
                    <a:lnTo>
                      <a:pt x="13" y="32"/>
                    </a:lnTo>
                    <a:lnTo>
                      <a:pt x="13" y="21"/>
                    </a:lnTo>
                    <a:lnTo>
                      <a:pt x="13" y="11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94"/>
              <p:cNvSpPr>
                <a:spLocks/>
              </p:cNvSpPr>
              <p:nvPr/>
            </p:nvSpPr>
            <p:spPr bwMode="auto">
              <a:xfrm>
                <a:off x="1264" y="2833"/>
                <a:ext cx="105" cy="181"/>
              </a:xfrm>
              <a:custGeom>
                <a:avLst/>
                <a:gdLst>
                  <a:gd name="T0" fmla="*/ 1 w 210"/>
                  <a:gd name="T1" fmla="*/ 1 h 361"/>
                  <a:gd name="T2" fmla="*/ 1 w 210"/>
                  <a:gd name="T3" fmla="*/ 1 h 361"/>
                  <a:gd name="T4" fmla="*/ 1 w 210"/>
                  <a:gd name="T5" fmla="*/ 1 h 361"/>
                  <a:gd name="T6" fmla="*/ 1 w 210"/>
                  <a:gd name="T7" fmla="*/ 1 h 361"/>
                  <a:gd name="T8" fmla="*/ 1 w 210"/>
                  <a:gd name="T9" fmla="*/ 1 h 361"/>
                  <a:gd name="T10" fmla="*/ 1 w 210"/>
                  <a:gd name="T11" fmla="*/ 1 h 361"/>
                  <a:gd name="T12" fmla="*/ 1 w 210"/>
                  <a:gd name="T13" fmla="*/ 1 h 361"/>
                  <a:gd name="T14" fmla="*/ 1 w 210"/>
                  <a:gd name="T15" fmla="*/ 1 h 361"/>
                  <a:gd name="T16" fmla="*/ 1 w 210"/>
                  <a:gd name="T17" fmla="*/ 1 h 361"/>
                  <a:gd name="T18" fmla="*/ 1 w 210"/>
                  <a:gd name="T19" fmla="*/ 1 h 361"/>
                  <a:gd name="T20" fmla="*/ 1 w 210"/>
                  <a:gd name="T21" fmla="*/ 1 h 361"/>
                  <a:gd name="T22" fmla="*/ 1 w 210"/>
                  <a:gd name="T23" fmla="*/ 0 h 361"/>
                  <a:gd name="T24" fmla="*/ 1 w 210"/>
                  <a:gd name="T25" fmla="*/ 0 h 361"/>
                  <a:gd name="T26" fmla="*/ 1 w 210"/>
                  <a:gd name="T27" fmla="*/ 1 h 361"/>
                  <a:gd name="T28" fmla="*/ 1 w 210"/>
                  <a:gd name="T29" fmla="*/ 1 h 361"/>
                  <a:gd name="T30" fmla="*/ 1 w 210"/>
                  <a:gd name="T31" fmla="*/ 1 h 361"/>
                  <a:gd name="T32" fmla="*/ 1 w 210"/>
                  <a:gd name="T33" fmla="*/ 1 h 361"/>
                  <a:gd name="T34" fmla="*/ 1 w 210"/>
                  <a:gd name="T35" fmla="*/ 1 h 361"/>
                  <a:gd name="T36" fmla="*/ 1 w 210"/>
                  <a:gd name="T37" fmla="*/ 1 h 361"/>
                  <a:gd name="T38" fmla="*/ 1 w 210"/>
                  <a:gd name="T39" fmla="*/ 1 h 361"/>
                  <a:gd name="T40" fmla="*/ 0 w 210"/>
                  <a:gd name="T41" fmla="*/ 1 h 361"/>
                  <a:gd name="T42" fmla="*/ 0 w 210"/>
                  <a:gd name="T43" fmla="*/ 1 h 361"/>
                  <a:gd name="T44" fmla="*/ 0 w 210"/>
                  <a:gd name="T45" fmla="*/ 1 h 361"/>
                  <a:gd name="T46" fmla="*/ 1 w 210"/>
                  <a:gd name="T47" fmla="*/ 1 h 361"/>
                  <a:gd name="T48" fmla="*/ 1 w 210"/>
                  <a:gd name="T49" fmla="*/ 1 h 361"/>
                  <a:gd name="T50" fmla="*/ 1 w 210"/>
                  <a:gd name="T51" fmla="*/ 1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0"/>
                  <a:gd name="T79" fmla="*/ 0 h 361"/>
                  <a:gd name="T80" fmla="*/ 210 w 210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0" h="361">
                    <a:moveTo>
                      <a:pt x="1" y="361"/>
                    </a:moveTo>
                    <a:lnTo>
                      <a:pt x="33" y="321"/>
                    </a:lnTo>
                    <a:lnTo>
                      <a:pt x="64" y="279"/>
                    </a:lnTo>
                    <a:lnTo>
                      <a:pt x="92" y="237"/>
                    </a:lnTo>
                    <a:lnTo>
                      <a:pt x="119" y="192"/>
                    </a:lnTo>
                    <a:lnTo>
                      <a:pt x="144" y="148"/>
                    </a:lnTo>
                    <a:lnTo>
                      <a:pt x="168" y="103"/>
                    </a:lnTo>
                    <a:lnTo>
                      <a:pt x="190" y="55"/>
                    </a:lnTo>
                    <a:lnTo>
                      <a:pt x="210" y="8"/>
                    </a:lnTo>
                    <a:lnTo>
                      <a:pt x="208" y="5"/>
                    </a:lnTo>
                    <a:lnTo>
                      <a:pt x="207" y="2"/>
                    </a:lnTo>
                    <a:lnTo>
                      <a:pt x="205" y="0"/>
                    </a:lnTo>
                    <a:lnTo>
                      <a:pt x="203" y="0"/>
                    </a:lnTo>
                    <a:lnTo>
                      <a:pt x="178" y="45"/>
                    </a:lnTo>
                    <a:lnTo>
                      <a:pt x="153" y="91"/>
                    </a:lnTo>
                    <a:lnTo>
                      <a:pt x="129" y="134"/>
                    </a:lnTo>
                    <a:lnTo>
                      <a:pt x="104" y="180"/>
                    </a:lnTo>
                    <a:lnTo>
                      <a:pt x="79" y="225"/>
                    </a:lnTo>
                    <a:lnTo>
                      <a:pt x="54" y="271"/>
                    </a:lnTo>
                    <a:lnTo>
                      <a:pt x="27" y="314"/>
                    </a:lnTo>
                    <a:lnTo>
                      <a:pt x="0" y="358"/>
                    </a:lnTo>
                    <a:lnTo>
                      <a:pt x="0" y="360"/>
                    </a:lnTo>
                    <a:lnTo>
                      <a:pt x="1" y="3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95"/>
              <p:cNvSpPr>
                <a:spLocks/>
              </p:cNvSpPr>
              <p:nvPr/>
            </p:nvSpPr>
            <p:spPr bwMode="auto">
              <a:xfrm>
                <a:off x="1252" y="2802"/>
                <a:ext cx="99" cy="176"/>
              </a:xfrm>
              <a:custGeom>
                <a:avLst/>
                <a:gdLst>
                  <a:gd name="T0" fmla="*/ 1 w 198"/>
                  <a:gd name="T1" fmla="*/ 1 h 351"/>
                  <a:gd name="T2" fmla="*/ 1 w 198"/>
                  <a:gd name="T3" fmla="*/ 1 h 351"/>
                  <a:gd name="T4" fmla="*/ 1 w 198"/>
                  <a:gd name="T5" fmla="*/ 1 h 351"/>
                  <a:gd name="T6" fmla="*/ 1 w 198"/>
                  <a:gd name="T7" fmla="*/ 1 h 351"/>
                  <a:gd name="T8" fmla="*/ 1 w 198"/>
                  <a:gd name="T9" fmla="*/ 1 h 351"/>
                  <a:gd name="T10" fmla="*/ 1 w 198"/>
                  <a:gd name="T11" fmla="*/ 1 h 351"/>
                  <a:gd name="T12" fmla="*/ 1 w 198"/>
                  <a:gd name="T13" fmla="*/ 1 h 351"/>
                  <a:gd name="T14" fmla="*/ 1 w 198"/>
                  <a:gd name="T15" fmla="*/ 1 h 351"/>
                  <a:gd name="T16" fmla="*/ 1 w 198"/>
                  <a:gd name="T17" fmla="*/ 1 h 351"/>
                  <a:gd name="T18" fmla="*/ 1 w 198"/>
                  <a:gd name="T19" fmla="*/ 1 h 351"/>
                  <a:gd name="T20" fmla="*/ 1 w 198"/>
                  <a:gd name="T21" fmla="*/ 1 h 351"/>
                  <a:gd name="T22" fmla="*/ 1 w 198"/>
                  <a:gd name="T23" fmla="*/ 0 h 351"/>
                  <a:gd name="T24" fmla="*/ 1 w 198"/>
                  <a:gd name="T25" fmla="*/ 0 h 351"/>
                  <a:gd name="T26" fmla="*/ 1 w 198"/>
                  <a:gd name="T27" fmla="*/ 1 h 351"/>
                  <a:gd name="T28" fmla="*/ 1 w 198"/>
                  <a:gd name="T29" fmla="*/ 1 h 351"/>
                  <a:gd name="T30" fmla="*/ 1 w 198"/>
                  <a:gd name="T31" fmla="*/ 1 h 351"/>
                  <a:gd name="T32" fmla="*/ 1 w 198"/>
                  <a:gd name="T33" fmla="*/ 1 h 351"/>
                  <a:gd name="T34" fmla="*/ 1 w 198"/>
                  <a:gd name="T35" fmla="*/ 1 h 351"/>
                  <a:gd name="T36" fmla="*/ 1 w 198"/>
                  <a:gd name="T37" fmla="*/ 1 h 351"/>
                  <a:gd name="T38" fmla="*/ 1 w 198"/>
                  <a:gd name="T39" fmla="*/ 1 h 351"/>
                  <a:gd name="T40" fmla="*/ 0 w 198"/>
                  <a:gd name="T41" fmla="*/ 1 h 351"/>
                  <a:gd name="T42" fmla="*/ 0 w 198"/>
                  <a:gd name="T43" fmla="*/ 1 h 351"/>
                  <a:gd name="T44" fmla="*/ 1 w 198"/>
                  <a:gd name="T45" fmla="*/ 1 h 351"/>
                  <a:gd name="T46" fmla="*/ 1 w 198"/>
                  <a:gd name="T47" fmla="*/ 1 h 351"/>
                  <a:gd name="T48" fmla="*/ 1 w 198"/>
                  <a:gd name="T49" fmla="*/ 1 h 351"/>
                  <a:gd name="T50" fmla="*/ 1 w 198"/>
                  <a:gd name="T51" fmla="*/ 1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8"/>
                  <a:gd name="T79" fmla="*/ 0 h 351"/>
                  <a:gd name="T80" fmla="*/ 198 w 198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8" h="351">
                    <a:moveTo>
                      <a:pt x="8" y="351"/>
                    </a:moveTo>
                    <a:lnTo>
                      <a:pt x="35" y="309"/>
                    </a:lnTo>
                    <a:lnTo>
                      <a:pt x="60" y="267"/>
                    </a:lnTo>
                    <a:lnTo>
                      <a:pt x="85" y="225"/>
                    </a:lnTo>
                    <a:lnTo>
                      <a:pt x="109" y="181"/>
                    </a:lnTo>
                    <a:lnTo>
                      <a:pt x="132" y="138"/>
                    </a:lnTo>
                    <a:lnTo>
                      <a:pt x="156" y="94"/>
                    </a:lnTo>
                    <a:lnTo>
                      <a:pt x="178" y="50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6" y="1"/>
                    </a:lnTo>
                    <a:lnTo>
                      <a:pt x="195" y="0"/>
                    </a:lnTo>
                    <a:lnTo>
                      <a:pt x="193" y="0"/>
                    </a:lnTo>
                    <a:lnTo>
                      <a:pt x="166" y="40"/>
                    </a:lnTo>
                    <a:lnTo>
                      <a:pt x="141" y="80"/>
                    </a:lnTo>
                    <a:lnTo>
                      <a:pt x="116" y="124"/>
                    </a:lnTo>
                    <a:lnTo>
                      <a:pt x="92" y="166"/>
                    </a:lnTo>
                    <a:lnTo>
                      <a:pt x="70" y="210"/>
                    </a:lnTo>
                    <a:lnTo>
                      <a:pt x="47" y="254"/>
                    </a:lnTo>
                    <a:lnTo>
                      <a:pt x="23" y="297"/>
                    </a:lnTo>
                    <a:lnTo>
                      <a:pt x="0" y="339"/>
                    </a:lnTo>
                    <a:lnTo>
                      <a:pt x="0" y="343"/>
                    </a:lnTo>
                    <a:lnTo>
                      <a:pt x="1" y="348"/>
                    </a:lnTo>
                    <a:lnTo>
                      <a:pt x="6" y="351"/>
                    </a:lnTo>
                    <a:lnTo>
                      <a:pt x="8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96"/>
              <p:cNvSpPr>
                <a:spLocks/>
              </p:cNvSpPr>
              <p:nvPr/>
            </p:nvSpPr>
            <p:spPr bwMode="auto">
              <a:xfrm>
                <a:off x="761" y="2957"/>
                <a:ext cx="496" cy="92"/>
              </a:xfrm>
              <a:custGeom>
                <a:avLst/>
                <a:gdLst>
                  <a:gd name="T0" fmla="*/ 1 w 992"/>
                  <a:gd name="T1" fmla="*/ 1 h 183"/>
                  <a:gd name="T2" fmla="*/ 1 w 992"/>
                  <a:gd name="T3" fmla="*/ 1 h 183"/>
                  <a:gd name="T4" fmla="*/ 1 w 992"/>
                  <a:gd name="T5" fmla="*/ 1 h 183"/>
                  <a:gd name="T6" fmla="*/ 1 w 992"/>
                  <a:gd name="T7" fmla="*/ 1 h 183"/>
                  <a:gd name="T8" fmla="*/ 1 w 992"/>
                  <a:gd name="T9" fmla="*/ 1 h 183"/>
                  <a:gd name="T10" fmla="*/ 1 w 992"/>
                  <a:gd name="T11" fmla="*/ 1 h 183"/>
                  <a:gd name="T12" fmla="*/ 1 w 992"/>
                  <a:gd name="T13" fmla="*/ 1 h 183"/>
                  <a:gd name="T14" fmla="*/ 1 w 992"/>
                  <a:gd name="T15" fmla="*/ 1 h 183"/>
                  <a:gd name="T16" fmla="*/ 1 w 992"/>
                  <a:gd name="T17" fmla="*/ 1 h 183"/>
                  <a:gd name="T18" fmla="*/ 1 w 992"/>
                  <a:gd name="T19" fmla="*/ 1 h 183"/>
                  <a:gd name="T20" fmla="*/ 1 w 992"/>
                  <a:gd name="T21" fmla="*/ 1 h 183"/>
                  <a:gd name="T22" fmla="*/ 1 w 992"/>
                  <a:gd name="T23" fmla="*/ 1 h 183"/>
                  <a:gd name="T24" fmla="*/ 1 w 992"/>
                  <a:gd name="T25" fmla="*/ 1 h 183"/>
                  <a:gd name="T26" fmla="*/ 1 w 992"/>
                  <a:gd name="T27" fmla="*/ 1 h 183"/>
                  <a:gd name="T28" fmla="*/ 1 w 992"/>
                  <a:gd name="T29" fmla="*/ 1 h 183"/>
                  <a:gd name="T30" fmla="*/ 1 w 992"/>
                  <a:gd name="T31" fmla="*/ 1 h 183"/>
                  <a:gd name="T32" fmla="*/ 1 w 992"/>
                  <a:gd name="T33" fmla="*/ 1 h 183"/>
                  <a:gd name="T34" fmla="*/ 1 w 992"/>
                  <a:gd name="T35" fmla="*/ 1 h 183"/>
                  <a:gd name="T36" fmla="*/ 1 w 992"/>
                  <a:gd name="T37" fmla="*/ 1 h 183"/>
                  <a:gd name="T38" fmla="*/ 1 w 992"/>
                  <a:gd name="T39" fmla="*/ 1 h 183"/>
                  <a:gd name="T40" fmla="*/ 1 w 992"/>
                  <a:gd name="T41" fmla="*/ 0 h 183"/>
                  <a:gd name="T42" fmla="*/ 1 w 992"/>
                  <a:gd name="T43" fmla="*/ 1 h 183"/>
                  <a:gd name="T44" fmla="*/ 1 w 992"/>
                  <a:gd name="T45" fmla="*/ 1 h 183"/>
                  <a:gd name="T46" fmla="*/ 1 w 992"/>
                  <a:gd name="T47" fmla="*/ 1 h 183"/>
                  <a:gd name="T48" fmla="*/ 1 w 992"/>
                  <a:gd name="T49" fmla="*/ 1 h 183"/>
                  <a:gd name="T50" fmla="*/ 1 w 992"/>
                  <a:gd name="T51" fmla="*/ 1 h 183"/>
                  <a:gd name="T52" fmla="*/ 1 w 992"/>
                  <a:gd name="T53" fmla="*/ 1 h 183"/>
                  <a:gd name="T54" fmla="*/ 1 w 992"/>
                  <a:gd name="T55" fmla="*/ 1 h 183"/>
                  <a:gd name="T56" fmla="*/ 1 w 992"/>
                  <a:gd name="T57" fmla="*/ 1 h 183"/>
                  <a:gd name="T58" fmla="*/ 1 w 992"/>
                  <a:gd name="T59" fmla="*/ 1 h 183"/>
                  <a:gd name="T60" fmla="*/ 1 w 992"/>
                  <a:gd name="T61" fmla="*/ 1 h 183"/>
                  <a:gd name="T62" fmla="*/ 1 w 992"/>
                  <a:gd name="T63" fmla="*/ 1 h 183"/>
                  <a:gd name="T64" fmla="*/ 1 w 992"/>
                  <a:gd name="T65" fmla="*/ 1 h 183"/>
                  <a:gd name="T66" fmla="*/ 1 w 992"/>
                  <a:gd name="T67" fmla="*/ 1 h 183"/>
                  <a:gd name="T68" fmla="*/ 1 w 992"/>
                  <a:gd name="T69" fmla="*/ 1 h 183"/>
                  <a:gd name="T70" fmla="*/ 1 w 992"/>
                  <a:gd name="T71" fmla="*/ 1 h 183"/>
                  <a:gd name="T72" fmla="*/ 1 w 992"/>
                  <a:gd name="T73" fmla="*/ 1 h 183"/>
                  <a:gd name="T74" fmla="*/ 0 w 992"/>
                  <a:gd name="T75" fmla="*/ 1 h 183"/>
                  <a:gd name="T76" fmla="*/ 1 w 992"/>
                  <a:gd name="T77" fmla="*/ 1 h 183"/>
                  <a:gd name="T78" fmla="*/ 1 w 992"/>
                  <a:gd name="T79" fmla="*/ 1 h 183"/>
                  <a:gd name="T80" fmla="*/ 1 w 992"/>
                  <a:gd name="T81" fmla="*/ 1 h 183"/>
                  <a:gd name="T82" fmla="*/ 1 w 992"/>
                  <a:gd name="T83" fmla="*/ 1 h 1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92"/>
                  <a:gd name="T127" fmla="*/ 0 h 183"/>
                  <a:gd name="T128" fmla="*/ 992 w 992"/>
                  <a:gd name="T129" fmla="*/ 183 h 1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92" h="183">
                    <a:moveTo>
                      <a:pt x="15" y="183"/>
                    </a:moveTo>
                    <a:lnTo>
                      <a:pt x="75" y="171"/>
                    </a:lnTo>
                    <a:lnTo>
                      <a:pt x="136" y="160"/>
                    </a:lnTo>
                    <a:lnTo>
                      <a:pt x="197" y="148"/>
                    </a:lnTo>
                    <a:lnTo>
                      <a:pt x="259" y="138"/>
                    </a:lnTo>
                    <a:lnTo>
                      <a:pt x="319" y="129"/>
                    </a:lnTo>
                    <a:lnTo>
                      <a:pt x="381" y="119"/>
                    </a:lnTo>
                    <a:lnTo>
                      <a:pt x="442" y="111"/>
                    </a:lnTo>
                    <a:lnTo>
                      <a:pt x="502" y="101"/>
                    </a:lnTo>
                    <a:lnTo>
                      <a:pt x="565" y="92"/>
                    </a:lnTo>
                    <a:lnTo>
                      <a:pt x="625" y="82"/>
                    </a:lnTo>
                    <a:lnTo>
                      <a:pt x="687" y="72"/>
                    </a:lnTo>
                    <a:lnTo>
                      <a:pt x="748" y="62"/>
                    </a:lnTo>
                    <a:lnTo>
                      <a:pt x="808" y="52"/>
                    </a:lnTo>
                    <a:lnTo>
                      <a:pt x="869" y="40"/>
                    </a:lnTo>
                    <a:lnTo>
                      <a:pt x="929" y="28"/>
                    </a:lnTo>
                    <a:lnTo>
                      <a:pt x="990" y="15"/>
                    </a:lnTo>
                    <a:lnTo>
                      <a:pt x="992" y="12"/>
                    </a:lnTo>
                    <a:lnTo>
                      <a:pt x="988" y="7"/>
                    </a:lnTo>
                    <a:lnTo>
                      <a:pt x="985" y="1"/>
                    </a:lnTo>
                    <a:lnTo>
                      <a:pt x="980" y="0"/>
                    </a:lnTo>
                    <a:lnTo>
                      <a:pt x="919" y="8"/>
                    </a:lnTo>
                    <a:lnTo>
                      <a:pt x="857" y="15"/>
                    </a:lnTo>
                    <a:lnTo>
                      <a:pt x="797" y="23"/>
                    </a:lnTo>
                    <a:lnTo>
                      <a:pt x="734" y="33"/>
                    </a:lnTo>
                    <a:lnTo>
                      <a:pt x="674" y="42"/>
                    </a:lnTo>
                    <a:lnTo>
                      <a:pt x="612" y="50"/>
                    </a:lnTo>
                    <a:lnTo>
                      <a:pt x="550" y="60"/>
                    </a:lnTo>
                    <a:lnTo>
                      <a:pt x="489" y="70"/>
                    </a:lnTo>
                    <a:lnTo>
                      <a:pt x="427" y="81"/>
                    </a:lnTo>
                    <a:lnTo>
                      <a:pt x="366" y="92"/>
                    </a:lnTo>
                    <a:lnTo>
                      <a:pt x="306" y="102"/>
                    </a:lnTo>
                    <a:lnTo>
                      <a:pt x="244" y="114"/>
                    </a:lnTo>
                    <a:lnTo>
                      <a:pt x="183" y="126"/>
                    </a:lnTo>
                    <a:lnTo>
                      <a:pt x="123" y="139"/>
                    </a:lnTo>
                    <a:lnTo>
                      <a:pt x="62" y="151"/>
                    </a:lnTo>
                    <a:lnTo>
                      <a:pt x="2" y="165"/>
                    </a:lnTo>
                    <a:lnTo>
                      <a:pt x="0" y="168"/>
                    </a:lnTo>
                    <a:lnTo>
                      <a:pt x="3" y="175"/>
                    </a:lnTo>
                    <a:lnTo>
                      <a:pt x="10" y="181"/>
                    </a:lnTo>
                    <a:lnTo>
                      <a:pt x="15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97"/>
              <p:cNvSpPr>
                <a:spLocks/>
              </p:cNvSpPr>
              <p:nvPr/>
            </p:nvSpPr>
            <p:spPr bwMode="auto">
              <a:xfrm>
                <a:off x="1325" y="2791"/>
                <a:ext cx="77" cy="187"/>
              </a:xfrm>
              <a:custGeom>
                <a:avLst/>
                <a:gdLst>
                  <a:gd name="T0" fmla="*/ 1 w 154"/>
                  <a:gd name="T1" fmla="*/ 0 h 375"/>
                  <a:gd name="T2" fmla="*/ 1 w 154"/>
                  <a:gd name="T3" fmla="*/ 0 h 375"/>
                  <a:gd name="T4" fmla="*/ 1 w 154"/>
                  <a:gd name="T5" fmla="*/ 0 h 375"/>
                  <a:gd name="T6" fmla="*/ 1 w 154"/>
                  <a:gd name="T7" fmla="*/ 0 h 375"/>
                  <a:gd name="T8" fmla="*/ 1 w 154"/>
                  <a:gd name="T9" fmla="*/ 0 h 375"/>
                  <a:gd name="T10" fmla="*/ 1 w 154"/>
                  <a:gd name="T11" fmla="*/ 0 h 375"/>
                  <a:gd name="T12" fmla="*/ 1 w 154"/>
                  <a:gd name="T13" fmla="*/ 0 h 375"/>
                  <a:gd name="T14" fmla="*/ 1 w 154"/>
                  <a:gd name="T15" fmla="*/ 0 h 375"/>
                  <a:gd name="T16" fmla="*/ 0 w 154"/>
                  <a:gd name="T17" fmla="*/ 0 h 375"/>
                  <a:gd name="T18" fmla="*/ 0 w 154"/>
                  <a:gd name="T19" fmla="*/ 0 h 375"/>
                  <a:gd name="T20" fmla="*/ 1 w 154"/>
                  <a:gd name="T21" fmla="*/ 0 h 375"/>
                  <a:gd name="T22" fmla="*/ 1 w 154"/>
                  <a:gd name="T23" fmla="*/ 0 h 375"/>
                  <a:gd name="T24" fmla="*/ 1 w 154"/>
                  <a:gd name="T25" fmla="*/ 0 h 375"/>
                  <a:gd name="T26" fmla="*/ 1 w 154"/>
                  <a:gd name="T27" fmla="*/ 0 h 375"/>
                  <a:gd name="T28" fmla="*/ 1 w 154"/>
                  <a:gd name="T29" fmla="*/ 0 h 375"/>
                  <a:gd name="T30" fmla="*/ 1 w 154"/>
                  <a:gd name="T31" fmla="*/ 0 h 375"/>
                  <a:gd name="T32" fmla="*/ 1 w 154"/>
                  <a:gd name="T33" fmla="*/ 0 h 375"/>
                  <a:gd name="T34" fmla="*/ 1 w 154"/>
                  <a:gd name="T35" fmla="*/ 0 h 375"/>
                  <a:gd name="T36" fmla="*/ 1 w 154"/>
                  <a:gd name="T37" fmla="*/ 0 h 375"/>
                  <a:gd name="T38" fmla="*/ 1 w 154"/>
                  <a:gd name="T39" fmla="*/ 0 h 375"/>
                  <a:gd name="T40" fmla="*/ 1 w 154"/>
                  <a:gd name="T41" fmla="*/ 0 h 375"/>
                  <a:gd name="T42" fmla="*/ 1 w 154"/>
                  <a:gd name="T43" fmla="*/ 0 h 375"/>
                  <a:gd name="T44" fmla="*/ 1 w 154"/>
                  <a:gd name="T45" fmla="*/ 0 h 375"/>
                  <a:gd name="T46" fmla="*/ 1 w 154"/>
                  <a:gd name="T47" fmla="*/ 0 h 375"/>
                  <a:gd name="T48" fmla="*/ 1 w 154"/>
                  <a:gd name="T49" fmla="*/ 0 h 375"/>
                  <a:gd name="T50" fmla="*/ 1 w 154"/>
                  <a:gd name="T51" fmla="*/ 0 h 3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4"/>
                  <a:gd name="T79" fmla="*/ 0 h 375"/>
                  <a:gd name="T80" fmla="*/ 154 w 154"/>
                  <a:gd name="T81" fmla="*/ 375 h 3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4" h="375">
                    <a:moveTo>
                      <a:pt x="151" y="0"/>
                    </a:moveTo>
                    <a:lnTo>
                      <a:pt x="138" y="49"/>
                    </a:lnTo>
                    <a:lnTo>
                      <a:pt x="123" y="96"/>
                    </a:lnTo>
                    <a:lnTo>
                      <a:pt x="104" y="143"/>
                    </a:lnTo>
                    <a:lnTo>
                      <a:pt x="84" y="188"/>
                    </a:lnTo>
                    <a:lnTo>
                      <a:pt x="62" y="234"/>
                    </a:lnTo>
                    <a:lnTo>
                      <a:pt x="42" y="279"/>
                    </a:lnTo>
                    <a:lnTo>
                      <a:pt x="20" y="324"/>
                    </a:lnTo>
                    <a:lnTo>
                      <a:pt x="0" y="370"/>
                    </a:lnTo>
                    <a:lnTo>
                      <a:pt x="0" y="371"/>
                    </a:lnTo>
                    <a:lnTo>
                      <a:pt x="1" y="373"/>
                    </a:lnTo>
                    <a:lnTo>
                      <a:pt x="3" y="375"/>
                    </a:lnTo>
                    <a:lnTo>
                      <a:pt x="27" y="331"/>
                    </a:lnTo>
                    <a:lnTo>
                      <a:pt x="49" y="286"/>
                    </a:lnTo>
                    <a:lnTo>
                      <a:pt x="72" y="240"/>
                    </a:lnTo>
                    <a:lnTo>
                      <a:pt x="92" y="195"/>
                    </a:lnTo>
                    <a:lnTo>
                      <a:pt x="111" y="148"/>
                    </a:lnTo>
                    <a:lnTo>
                      <a:pt x="128" y="101"/>
                    </a:lnTo>
                    <a:lnTo>
                      <a:pt x="143" y="54"/>
                    </a:lnTo>
                    <a:lnTo>
                      <a:pt x="154" y="5"/>
                    </a:lnTo>
                    <a:lnTo>
                      <a:pt x="154" y="3"/>
                    </a:lnTo>
                    <a:lnTo>
                      <a:pt x="153" y="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98"/>
              <p:cNvSpPr>
                <a:spLocks/>
              </p:cNvSpPr>
              <p:nvPr/>
            </p:nvSpPr>
            <p:spPr bwMode="auto">
              <a:xfrm>
                <a:off x="1322" y="2982"/>
                <a:ext cx="4" cy="38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1 h 75"/>
                  <a:gd name="T4" fmla="*/ 1 w 8"/>
                  <a:gd name="T5" fmla="*/ 1 h 75"/>
                  <a:gd name="T6" fmla="*/ 1 w 8"/>
                  <a:gd name="T7" fmla="*/ 1 h 75"/>
                  <a:gd name="T8" fmla="*/ 1 w 8"/>
                  <a:gd name="T9" fmla="*/ 1 h 75"/>
                  <a:gd name="T10" fmla="*/ 0 w 8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5"/>
                  <a:gd name="T20" fmla="*/ 8 w 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5">
                    <a:moveTo>
                      <a:pt x="0" y="0"/>
                    </a:moveTo>
                    <a:lnTo>
                      <a:pt x="3" y="20"/>
                    </a:lnTo>
                    <a:lnTo>
                      <a:pt x="5" y="37"/>
                    </a:lnTo>
                    <a:lnTo>
                      <a:pt x="8" y="55"/>
                    </a:lnTo>
                    <a:lnTo>
                      <a:pt x="8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9"/>
              <p:cNvSpPr>
                <a:spLocks/>
              </p:cNvSpPr>
              <p:nvPr/>
            </p:nvSpPr>
            <p:spPr bwMode="auto">
              <a:xfrm>
                <a:off x="1318" y="2978"/>
                <a:ext cx="11" cy="45"/>
              </a:xfrm>
              <a:custGeom>
                <a:avLst/>
                <a:gdLst>
                  <a:gd name="T0" fmla="*/ 0 w 22"/>
                  <a:gd name="T1" fmla="*/ 0 h 91"/>
                  <a:gd name="T2" fmla="*/ 1 w 22"/>
                  <a:gd name="T3" fmla="*/ 0 h 91"/>
                  <a:gd name="T4" fmla="*/ 1 w 22"/>
                  <a:gd name="T5" fmla="*/ 0 h 91"/>
                  <a:gd name="T6" fmla="*/ 1 w 22"/>
                  <a:gd name="T7" fmla="*/ 0 h 91"/>
                  <a:gd name="T8" fmla="*/ 1 w 22"/>
                  <a:gd name="T9" fmla="*/ 0 h 91"/>
                  <a:gd name="T10" fmla="*/ 1 w 22"/>
                  <a:gd name="T11" fmla="*/ 0 h 91"/>
                  <a:gd name="T12" fmla="*/ 1 w 22"/>
                  <a:gd name="T13" fmla="*/ 0 h 91"/>
                  <a:gd name="T14" fmla="*/ 1 w 22"/>
                  <a:gd name="T15" fmla="*/ 0 h 91"/>
                  <a:gd name="T16" fmla="*/ 1 w 22"/>
                  <a:gd name="T17" fmla="*/ 0 h 91"/>
                  <a:gd name="T18" fmla="*/ 1 w 22"/>
                  <a:gd name="T19" fmla="*/ 0 h 91"/>
                  <a:gd name="T20" fmla="*/ 1 w 22"/>
                  <a:gd name="T21" fmla="*/ 0 h 91"/>
                  <a:gd name="T22" fmla="*/ 1 w 22"/>
                  <a:gd name="T23" fmla="*/ 0 h 91"/>
                  <a:gd name="T24" fmla="*/ 1 w 22"/>
                  <a:gd name="T25" fmla="*/ 0 h 91"/>
                  <a:gd name="T26" fmla="*/ 1 w 22"/>
                  <a:gd name="T27" fmla="*/ 0 h 91"/>
                  <a:gd name="T28" fmla="*/ 1 w 22"/>
                  <a:gd name="T29" fmla="*/ 0 h 91"/>
                  <a:gd name="T30" fmla="*/ 1 w 22"/>
                  <a:gd name="T31" fmla="*/ 0 h 91"/>
                  <a:gd name="T32" fmla="*/ 1 w 22"/>
                  <a:gd name="T33" fmla="*/ 0 h 91"/>
                  <a:gd name="T34" fmla="*/ 1 w 22"/>
                  <a:gd name="T35" fmla="*/ 0 h 91"/>
                  <a:gd name="T36" fmla="*/ 1 w 22"/>
                  <a:gd name="T37" fmla="*/ 0 h 91"/>
                  <a:gd name="T38" fmla="*/ 1 w 22"/>
                  <a:gd name="T39" fmla="*/ 0 h 91"/>
                  <a:gd name="T40" fmla="*/ 1 w 22"/>
                  <a:gd name="T41" fmla="*/ 0 h 91"/>
                  <a:gd name="T42" fmla="*/ 1 w 22"/>
                  <a:gd name="T43" fmla="*/ 0 h 91"/>
                  <a:gd name="T44" fmla="*/ 1 w 22"/>
                  <a:gd name="T45" fmla="*/ 0 h 91"/>
                  <a:gd name="T46" fmla="*/ 1 w 22"/>
                  <a:gd name="T47" fmla="*/ 0 h 91"/>
                  <a:gd name="T48" fmla="*/ 0 w 22"/>
                  <a:gd name="T49" fmla="*/ 0 h 91"/>
                  <a:gd name="T50" fmla="*/ 0 w 22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91"/>
                  <a:gd name="T80" fmla="*/ 22 w 22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91">
                    <a:moveTo>
                      <a:pt x="0" y="2"/>
                    </a:moveTo>
                    <a:lnTo>
                      <a:pt x="2" y="12"/>
                    </a:lnTo>
                    <a:lnTo>
                      <a:pt x="4" y="22"/>
                    </a:lnTo>
                    <a:lnTo>
                      <a:pt x="4" y="32"/>
                    </a:lnTo>
                    <a:lnTo>
                      <a:pt x="5" y="41"/>
                    </a:lnTo>
                    <a:lnTo>
                      <a:pt x="7" y="51"/>
                    </a:lnTo>
                    <a:lnTo>
                      <a:pt x="7" y="61"/>
                    </a:lnTo>
                    <a:lnTo>
                      <a:pt x="7" y="71"/>
                    </a:lnTo>
                    <a:lnTo>
                      <a:pt x="9" y="79"/>
                    </a:lnTo>
                    <a:lnTo>
                      <a:pt x="12" y="83"/>
                    </a:lnTo>
                    <a:lnTo>
                      <a:pt x="15" y="88"/>
                    </a:lnTo>
                    <a:lnTo>
                      <a:pt x="19" y="91"/>
                    </a:lnTo>
                    <a:lnTo>
                      <a:pt x="22" y="91"/>
                    </a:lnTo>
                    <a:lnTo>
                      <a:pt x="22" y="83"/>
                    </a:lnTo>
                    <a:lnTo>
                      <a:pt x="22" y="74"/>
                    </a:lnTo>
                    <a:lnTo>
                      <a:pt x="22" y="66"/>
                    </a:lnTo>
                    <a:lnTo>
                      <a:pt x="21" y="57"/>
                    </a:lnTo>
                    <a:lnTo>
                      <a:pt x="19" y="46"/>
                    </a:lnTo>
                    <a:lnTo>
                      <a:pt x="17" y="35"/>
                    </a:lnTo>
                    <a:lnTo>
                      <a:pt x="14" y="24"/>
                    </a:lnTo>
                    <a:lnTo>
                      <a:pt x="12" y="14"/>
                    </a:lnTo>
                    <a:lnTo>
                      <a:pt x="10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00"/>
              <p:cNvSpPr>
                <a:spLocks/>
              </p:cNvSpPr>
              <p:nvPr/>
            </p:nvSpPr>
            <p:spPr bwMode="auto">
              <a:xfrm>
                <a:off x="752" y="3001"/>
                <a:ext cx="528" cy="100"/>
              </a:xfrm>
              <a:custGeom>
                <a:avLst/>
                <a:gdLst>
                  <a:gd name="T0" fmla="*/ 0 w 1058"/>
                  <a:gd name="T1" fmla="*/ 1 h 200"/>
                  <a:gd name="T2" fmla="*/ 0 w 1058"/>
                  <a:gd name="T3" fmla="*/ 1 h 200"/>
                  <a:gd name="T4" fmla="*/ 0 w 1058"/>
                  <a:gd name="T5" fmla="*/ 1 h 200"/>
                  <a:gd name="T6" fmla="*/ 0 w 1058"/>
                  <a:gd name="T7" fmla="*/ 1 h 200"/>
                  <a:gd name="T8" fmla="*/ 0 w 1058"/>
                  <a:gd name="T9" fmla="*/ 1 h 200"/>
                  <a:gd name="T10" fmla="*/ 0 w 1058"/>
                  <a:gd name="T11" fmla="*/ 1 h 200"/>
                  <a:gd name="T12" fmla="*/ 0 w 1058"/>
                  <a:gd name="T13" fmla="*/ 1 h 200"/>
                  <a:gd name="T14" fmla="*/ 0 w 1058"/>
                  <a:gd name="T15" fmla="*/ 1 h 200"/>
                  <a:gd name="T16" fmla="*/ 0 w 1058"/>
                  <a:gd name="T17" fmla="*/ 1 h 200"/>
                  <a:gd name="T18" fmla="*/ 0 w 1058"/>
                  <a:gd name="T19" fmla="*/ 1 h 200"/>
                  <a:gd name="T20" fmla="*/ 0 w 1058"/>
                  <a:gd name="T21" fmla="*/ 1 h 200"/>
                  <a:gd name="T22" fmla="*/ 0 w 1058"/>
                  <a:gd name="T23" fmla="*/ 1 h 200"/>
                  <a:gd name="T24" fmla="*/ 0 w 1058"/>
                  <a:gd name="T25" fmla="*/ 1 h 200"/>
                  <a:gd name="T26" fmla="*/ 0 w 1058"/>
                  <a:gd name="T27" fmla="*/ 1 h 200"/>
                  <a:gd name="T28" fmla="*/ 0 w 1058"/>
                  <a:gd name="T29" fmla="*/ 1 h 200"/>
                  <a:gd name="T30" fmla="*/ 0 w 1058"/>
                  <a:gd name="T31" fmla="*/ 1 h 200"/>
                  <a:gd name="T32" fmla="*/ 0 w 1058"/>
                  <a:gd name="T33" fmla="*/ 1 h 200"/>
                  <a:gd name="T34" fmla="*/ 0 w 1058"/>
                  <a:gd name="T35" fmla="*/ 1 h 200"/>
                  <a:gd name="T36" fmla="*/ 0 w 1058"/>
                  <a:gd name="T37" fmla="*/ 1 h 200"/>
                  <a:gd name="T38" fmla="*/ 0 w 1058"/>
                  <a:gd name="T39" fmla="*/ 1 h 200"/>
                  <a:gd name="T40" fmla="*/ 0 w 1058"/>
                  <a:gd name="T41" fmla="*/ 0 h 200"/>
                  <a:gd name="T42" fmla="*/ 0 w 1058"/>
                  <a:gd name="T43" fmla="*/ 1 h 200"/>
                  <a:gd name="T44" fmla="*/ 0 w 1058"/>
                  <a:gd name="T45" fmla="*/ 1 h 200"/>
                  <a:gd name="T46" fmla="*/ 0 w 1058"/>
                  <a:gd name="T47" fmla="*/ 1 h 200"/>
                  <a:gd name="T48" fmla="*/ 0 w 1058"/>
                  <a:gd name="T49" fmla="*/ 1 h 200"/>
                  <a:gd name="T50" fmla="*/ 0 w 1058"/>
                  <a:gd name="T51" fmla="*/ 1 h 200"/>
                  <a:gd name="T52" fmla="*/ 0 w 1058"/>
                  <a:gd name="T53" fmla="*/ 1 h 200"/>
                  <a:gd name="T54" fmla="*/ 0 w 1058"/>
                  <a:gd name="T55" fmla="*/ 1 h 200"/>
                  <a:gd name="T56" fmla="*/ 0 w 1058"/>
                  <a:gd name="T57" fmla="*/ 1 h 200"/>
                  <a:gd name="T58" fmla="*/ 0 w 1058"/>
                  <a:gd name="T59" fmla="*/ 1 h 200"/>
                  <a:gd name="T60" fmla="*/ 0 w 1058"/>
                  <a:gd name="T61" fmla="*/ 1 h 200"/>
                  <a:gd name="T62" fmla="*/ 0 w 1058"/>
                  <a:gd name="T63" fmla="*/ 1 h 200"/>
                  <a:gd name="T64" fmla="*/ 0 w 1058"/>
                  <a:gd name="T65" fmla="*/ 1 h 200"/>
                  <a:gd name="T66" fmla="*/ 0 w 1058"/>
                  <a:gd name="T67" fmla="*/ 1 h 200"/>
                  <a:gd name="T68" fmla="*/ 0 w 1058"/>
                  <a:gd name="T69" fmla="*/ 1 h 200"/>
                  <a:gd name="T70" fmla="*/ 0 w 1058"/>
                  <a:gd name="T71" fmla="*/ 1 h 200"/>
                  <a:gd name="T72" fmla="*/ 0 w 1058"/>
                  <a:gd name="T73" fmla="*/ 1 h 200"/>
                  <a:gd name="T74" fmla="*/ 0 w 1058"/>
                  <a:gd name="T75" fmla="*/ 1 h 200"/>
                  <a:gd name="T76" fmla="*/ 0 w 1058"/>
                  <a:gd name="T77" fmla="*/ 1 h 200"/>
                  <a:gd name="T78" fmla="*/ 0 w 1058"/>
                  <a:gd name="T79" fmla="*/ 1 h 200"/>
                  <a:gd name="T80" fmla="*/ 0 w 1058"/>
                  <a:gd name="T81" fmla="*/ 1 h 200"/>
                  <a:gd name="T82" fmla="*/ 0 w 1058"/>
                  <a:gd name="T83" fmla="*/ 1 h 2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58"/>
                  <a:gd name="T127" fmla="*/ 0 h 200"/>
                  <a:gd name="T128" fmla="*/ 1058 w 1058"/>
                  <a:gd name="T129" fmla="*/ 200 h 2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58" h="200">
                    <a:moveTo>
                      <a:pt x="7" y="200"/>
                    </a:moveTo>
                    <a:lnTo>
                      <a:pt x="73" y="192"/>
                    </a:lnTo>
                    <a:lnTo>
                      <a:pt x="138" y="182"/>
                    </a:lnTo>
                    <a:lnTo>
                      <a:pt x="204" y="170"/>
                    </a:lnTo>
                    <a:lnTo>
                      <a:pt x="269" y="160"/>
                    </a:lnTo>
                    <a:lnTo>
                      <a:pt x="335" y="148"/>
                    </a:lnTo>
                    <a:lnTo>
                      <a:pt x="400" y="136"/>
                    </a:lnTo>
                    <a:lnTo>
                      <a:pt x="466" y="125"/>
                    </a:lnTo>
                    <a:lnTo>
                      <a:pt x="532" y="111"/>
                    </a:lnTo>
                    <a:lnTo>
                      <a:pt x="597" y="99"/>
                    </a:lnTo>
                    <a:lnTo>
                      <a:pt x="663" y="88"/>
                    </a:lnTo>
                    <a:lnTo>
                      <a:pt x="728" y="74"/>
                    </a:lnTo>
                    <a:lnTo>
                      <a:pt x="794" y="62"/>
                    </a:lnTo>
                    <a:lnTo>
                      <a:pt x="859" y="52"/>
                    </a:lnTo>
                    <a:lnTo>
                      <a:pt x="925" y="41"/>
                    </a:lnTo>
                    <a:lnTo>
                      <a:pt x="990" y="30"/>
                    </a:lnTo>
                    <a:lnTo>
                      <a:pt x="1056" y="20"/>
                    </a:lnTo>
                    <a:lnTo>
                      <a:pt x="1058" y="17"/>
                    </a:lnTo>
                    <a:lnTo>
                      <a:pt x="1054" y="10"/>
                    </a:lnTo>
                    <a:lnTo>
                      <a:pt x="1048" y="4"/>
                    </a:lnTo>
                    <a:lnTo>
                      <a:pt x="1043" y="0"/>
                    </a:lnTo>
                    <a:lnTo>
                      <a:pt x="977" y="10"/>
                    </a:lnTo>
                    <a:lnTo>
                      <a:pt x="911" y="22"/>
                    </a:lnTo>
                    <a:lnTo>
                      <a:pt x="848" y="32"/>
                    </a:lnTo>
                    <a:lnTo>
                      <a:pt x="782" y="44"/>
                    </a:lnTo>
                    <a:lnTo>
                      <a:pt x="716" y="54"/>
                    </a:lnTo>
                    <a:lnTo>
                      <a:pt x="651" y="66"/>
                    </a:lnTo>
                    <a:lnTo>
                      <a:pt x="585" y="78"/>
                    </a:lnTo>
                    <a:lnTo>
                      <a:pt x="521" y="89"/>
                    </a:lnTo>
                    <a:lnTo>
                      <a:pt x="456" y="101"/>
                    </a:lnTo>
                    <a:lnTo>
                      <a:pt x="390" y="113"/>
                    </a:lnTo>
                    <a:lnTo>
                      <a:pt x="325" y="126"/>
                    </a:lnTo>
                    <a:lnTo>
                      <a:pt x="261" y="138"/>
                    </a:lnTo>
                    <a:lnTo>
                      <a:pt x="195" y="152"/>
                    </a:lnTo>
                    <a:lnTo>
                      <a:pt x="130" y="163"/>
                    </a:lnTo>
                    <a:lnTo>
                      <a:pt x="66" y="177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5"/>
                    </a:lnTo>
                    <a:lnTo>
                      <a:pt x="5" y="199"/>
                    </a:lnTo>
                    <a:lnTo>
                      <a:pt x="7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01"/>
              <p:cNvSpPr>
                <a:spLocks/>
              </p:cNvSpPr>
              <p:nvPr/>
            </p:nvSpPr>
            <p:spPr bwMode="auto">
              <a:xfrm>
                <a:off x="1279" y="2999"/>
                <a:ext cx="553" cy="217"/>
              </a:xfrm>
              <a:custGeom>
                <a:avLst/>
                <a:gdLst>
                  <a:gd name="T0" fmla="*/ 1 w 1106"/>
                  <a:gd name="T1" fmla="*/ 0 h 436"/>
                  <a:gd name="T2" fmla="*/ 1 w 1106"/>
                  <a:gd name="T3" fmla="*/ 0 h 436"/>
                  <a:gd name="T4" fmla="*/ 1 w 1106"/>
                  <a:gd name="T5" fmla="*/ 0 h 436"/>
                  <a:gd name="T6" fmla="*/ 1 w 1106"/>
                  <a:gd name="T7" fmla="*/ 0 h 436"/>
                  <a:gd name="T8" fmla="*/ 1 w 1106"/>
                  <a:gd name="T9" fmla="*/ 0 h 436"/>
                  <a:gd name="T10" fmla="*/ 1 w 1106"/>
                  <a:gd name="T11" fmla="*/ 0 h 436"/>
                  <a:gd name="T12" fmla="*/ 1 w 1106"/>
                  <a:gd name="T13" fmla="*/ 0 h 436"/>
                  <a:gd name="T14" fmla="*/ 1 w 1106"/>
                  <a:gd name="T15" fmla="*/ 0 h 436"/>
                  <a:gd name="T16" fmla="*/ 1 w 1106"/>
                  <a:gd name="T17" fmla="*/ 0 h 436"/>
                  <a:gd name="T18" fmla="*/ 1 w 1106"/>
                  <a:gd name="T19" fmla="*/ 0 h 436"/>
                  <a:gd name="T20" fmla="*/ 1 w 1106"/>
                  <a:gd name="T21" fmla="*/ 0 h 436"/>
                  <a:gd name="T22" fmla="*/ 1 w 1106"/>
                  <a:gd name="T23" fmla="*/ 0 h 436"/>
                  <a:gd name="T24" fmla="*/ 1 w 1106"/>
                  <a:gd name="T25" fmla="*/ 0 h 436"/>
                  <a:gd name="T26" fmla="*/ 1 w 1106"/>
                  <a:gd name="T27" fmla="*/ 0 h 436"/>
                  <a:gd name="T28" fmla="*/ 1 w 1106"/>
                  <a:gd name="T29" fmla="*/ 0 h 436"/>
                  <a:gd name="T30" fmla="*/ 1 w 1106"/>
                  <a:gd name="T31" fmla="*/ 0 h 436"/>
                  <a:gd name="T32" fmla="*/ 1 w 1106"/>
                  <a:gd name="T33" fmla="*/ 0 h 436"/>
                  <a:gd name="T34" fmla="*/ 1 w 1106"/>
                  <a:gd name="T35" fmla="*/ 0 h 436"/>
                  <a:gd name="T36" fmla="*/ 1 w 1106"/>
                  <a:gd name="T37" fmla="*/ 0 h 436"/>
                  <a:gd name="T38" fmla="*/ 1 w 1106"/>
                  <a:gd name="T39" fmla="*/ 0 h 436"/>
                  <a:gd name="T40" fmla="*/ 1 w 1106"/>
                  <a:gd name="T41" fmla="*/ 0 h 436"/>
                  <a:gd name="T42" fmla="*/ 1 w 1106"/>
                  <a:gd name="T43" fmla="*/ 0 h 436"/>
                  <a:gd name="T44" fmla="*/ 1 w 1106"/>
                  <a:gd name="T45" fmla="*/ 0 h 436"/>
                  <a:gd name="T46" fmla="*/ 1 w 1106"/>
                  <a:gd name="T47" fmla="*/ 0 h 436"/>
                  <a:gd name="T48" fmla="*/ 1 w 1106"/>
                  <a:gd name="T49" fmla="*/ 0 h 436"/>
                  <a:gd name="T50" fmla="*/ 1 w 1106"/>
                  <a:gd name="T51" fmla="*/ 0 h 436"/>
                  <a:gd name="T52" fmla="*/ 1 w 1106"/>
                  <a:gd name="T53" fmla="*/ 0 h 436"/>
                  <a:gd name="T54" fmla="*/ 1 w 1106"/>
                  <a:gd name="T55" fmla="*/ 0 h 436"/>
                  <a:gd name="T56" fmla="*/ 1 w 1106"/>
                  <a:gd name="T57" fmla="*/ 0 h 436"/>
                  <a:gd name="T58" fmla="*/ 1 w 1106"/>
                  <a:gd name="T59" fmla="*/ 0 h 436"/>
                  <a:gd name="T60" fmla="*/ 1 w 1106"/>
                  <a:gd name="T61" fmla="*/ 0 h 436"/>
                  <a:gd name="T62" fmla="*/ 1 w 1106"/>
                  <a:gd name="T63" fmla="*/ 0 h 436"/>
                  <a:gd name="T64" fmla="*/ 1 w 1106"/>
                  <a:gd name="T65" fmla="*/ 0 h 436"/>
                  <a:gd name="T66" fmla="*/ 1 w 1106"/>
                  <a:gd name="T67" fmla="*/ 0 h 436"/>
                  <a:gd name="T68" fmla="*/ 1 w 1106"/>
                  <a:gd name="T69" fmla="*/ 0 h 436"/>
                  <a:gd name="T70" fmla="*/ 1 w 1106"/>
                  <a:gd name="T71" fmla="*/ 0 h 436"/>
                  <a:gd name="T72" fmla="*/ 1 w 1106"/>
                  <a:gd name="T73" fmla="*/ 0 h 436"/>
                  <a:gd name="T74" fmla="*/ 1 w 1106"/>
                  <a:gd name="T75" fmla="*/ 0 h 436"/>
                  <a:gd name="T76" fmla="*/ 1 w 1106"/>
                  <a:gd name="T77" fmla="*/ 0 h 436"/>
                  <a:gd name="T78" fmla="*/ 1 w 1106"/>
                  <a:gd name="T79" fmla="*/ 0 h 436"/>
                  <a:gd name="T80" fmla="*/ 1 w 1106"/>
                  <a:gd name="T81" fmla="*/ 0 h 436"/>
                  <a:gd name="T82" fmla="*/ 1 w 1106"/>
                  <a:gd name="T83" fmla="*/ 0 h 436"/>
                  <a:gd name="T84" fmla="*/ 1 w 1106"/>
                  <a:gd name="T85" fmla="*/ 0 h 436"/>
                  <a:gd name="T86" fmla="*/ 1 w 1106"/>
                  <a:gd name="T87" fmla="*/ 0 h 436"/>
                  <a:gd name="T88" fmla="*/ 1 w 1106"/>
                  <a:gd name="T89" fmla="*/ 0 h 436"/>
                  <a:gd name="T90" fmla="*/ 1 w 1106"/>
                  <a:gd name="T91" fmla="*/ 0 h 436"/>
                  <a:gd name="T92" fmla="*/ 1 w 1106"/>
                  <a:gd name="T93" fmla="*/ 0 h 436"/>
                  <a:gd name="T94" fmla="*/ 1 w 1106"/>
                  <a:gd name="T95" fmla="*/ 0 h 436"/>
                  <a:gd name="T96" fmla="*/ 1 w 1106"/>
                  <a:gd name="T97" fmla="*/ 0 h 436"/>
                  <a:gd name="T98" fmla="*/ 1 w 1106"/>
                  <a:gd name="T99" fmla="*/ 0 h 436"/>
                  <a:gd name="T100" fmla="*/ 1 w 1106"/>
                  <a:gd name="T101" fmla="*/ 0 h 436"/>
                  <a:gd name="T102" fmla="*/ 1 w 1106"/>
                  <a:gd name="T103" fmla="*/ 0 h 436"/>
                  <a:gd name="T104" fmla="*/ 1 w 1106"/>
                  <a:gd name="T105" fmla="*/ 0 h 436"/>
                  <a:gd name="T106" fmla="*/ 0 w 1106"/>
                  <a:gd name="T107" fmla="*/ 0 h 436"/>
                  <a:gd name="T108" fmla="*/ 1 w 1106"/>
                  <a:gd name="T109" fmla="*/ 0 h 436"/>
                  <a:gd name="T110" fmla="*/ 1 w 1106"/>
                  <a:gd name="T111" fmla="*/ 0 h 436"/>
                  <a:gd name="T112" fmla="*/ 1 w 1106"/>
                  <a:gd name="T113" fmla="*/ 0 h 436"/>
                  <a:gd name="T114" fmla="*/ 1 w 1106"/>
                  <a:gd name="T115" fmla="*/ 0 h 4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6"/>
                  <a:gd name="T175" fmla="*/ 0 h 436"/>
                  <a:gd name="T176" fmla="*/ 1106 w 1106"/>
                  <a:gd name="T177" fmla="*/ 436 h 4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6" h="436">
                    <a:moveTo>
                      <a:pt x="14" y="22"/>
                    </a:moveTo>
                    <a:lnTo>
                      <a:pt x="81" y="47"/>
                    </a:lnTo>
                    <a:lnTo>
                      <a:pt x="150" y="72"/>
                    </a:lnTo>
                    <a:lnTo>
                      <a:pt x="217" y="98"/>
                    </a:lnTo>
                    <a:lnTo>
                      <a:pt x="286" y="125"/>
                    </a:lnTo>
                    <a:lnTo>
                      <a:pt x="353" y="150"/>
                    </a:lnTo>
                    <a:lnTo>
                      <a:pt x="421" y="175"/>
                    </a:lnTo>
                    <a:lnTo>
                      <a:pt x="490" y="200"/>
                    </a:lnTo>
                    <a:lnTo>
                      <a:pt x="557" y="225"/>
                    </a:lnTo>
                    <a:lnTo>
                      <a:pt x="626" y="252"/>
                    </a:lnTo>
                    <a:lnTo>
                      <a:pt x="693" y="278"/>
                    </a:lnTo>
                    <a:lnTo>
                      <a:pt x="762" y="304"/>
                    </a:lnTo>
                    <a:lnTo>
                      <a:pt x="829" y="330"/>
                    </a:lnTo>
                    <a:lnTo>
                      <a:pt x="896" y="357"/>
                    </a:lnTo>
                    <a:lnTo>
                      <a:pt x="965" y="382"/>
                    </a:lnTo>
                    <a:lnTo>
                      <a:pt x="1032" y="409"/>
                    </a:lnTo>
                    <a:lnTo>
                      <a:pt x="1100" y="436"/>
                    </a:lnTo>
                    <a:lnTo>
                      <a:pt x="1106" y="436"/>
                    </a:lnTo>
                    <a:lnTo>
                      <a:pt x="1105" y="429"/>
                    </a:lnTo>
                    <a:lnTo>
                      <a:pt x="1100" y="420"/>
                    </a:lnTo>
                    <a:lnTo>
                      <a:pt x="1093" y="415"/>
                    </a:lnTo>
                    <a:lnTo>
                      <a:pt x="1068" y="404"/>
                    </a:lnTo>
                    <a:lnTo>
                      <a:pt x="1041" y="392"/>
                    </a:lnTo>
                    <a:lnTo>
                      <a:pt x="1014" y="380"/>
                    </a:lnTo>
                    <a:lnTo>
                      <a:pt x="989" y="368"/>
                    </a:lnTo>
                    <a:lnTo>
                      <a:pt x="962" y="358"/>
                    </a:lnTo>
                    <a:lnTo>
                      <a:pt x="935" y="348"/>
                    </a:lnTo>
                    <a:lnTo>
                      <a:pt x="908" y="336"/>
                    </a:lnTo>
                    <a:lnTo>
                      <a:pt x="881" y="326"/>
                    </a:lnTo>
                    <a:lnTo>
                      <a:pt x="854" y="316"/>
                    </a:lnTo>
                    <a:lnTo>
                      <a:pt x="826" y="306"/>
                    </a:lnTo>
                    <a:lnTo>
                      <a:pt x="799" y="298"/>
                    </a:lnTo>
                    <a:lnTo>
                      <a:pt x="772" y="288"/>
                    </a:lnTo>
                    <a:lnTo>
                      <a:pt x="745" y="278"/>
                    </a:lnTo>
                    <a:lnTo>
                      <a:pt x="718" y="267"/>
                    </a:lnTo>
                    <a:lnTo>
                      <a:pt x="691" y="257"/>
                    </a:lnTo>
                    <a:lnTo>
                      <a:pt x="664" y="247"/>
                    </a:lnTo>
                    <a:lnTo>
                      <a:pt x="622" y="232"/>
                    </a:lnTo>
                    <a:lnTo>
                      <a:pt x="582" y="217"/>
                    </a:lnTo>
                    <a:lnTo>
                      <a:pt x="540" y="200"/>
                    </a:lnTo>
                    <a:lnTo>
                      <a:pt x="500" y="185"/>
                    </a:lnTo>
                    <a:lnTo>
                      <a:pt x="458" y="170"/>
                    </a:lnTo>
                    <a:lnTo>
                      <a:pt x="416" y="155"/>
                    </a:lnTo>
                    <a:lnTo>
                      <a:pt x="375" y="140"/>
                    </a:lnTo>
                    <a:lnTo>
                      <a:pt x="333" y="123"/>
                    </a:lnTo>
                    <a:lnTo>
                      <a:pt x="293" y="108"/>
                    </a:lnTo>
                    <a:lnTo>
                      <a:pt x="251" y="93"/>
                    </a:lnTo>
                    <a:lnTo>
                      <a:pt x="209" y="78"/>
                    </a:lnTo>
                    <a:lnTo>
                      <a:pt x="168" y="62"/>
                    </a:lnTo>
                    <a:lnTo>
                      <a:pt x="126" y="47"/>
                    </a:lnTo>
                    <a:lnTo>
                      <a:pt x="86" y="30"/>
                    </a:lnTo>
                    <a:lnTo>
                      <a:pt x="44" y="1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9" y="17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02"/>
              <p:cNvSpPr>
                <a:spLocks/>
              </p:cNvSpPr>
              <p:nvPr/>
            </p:nvSpPr>
            <p:spPr bwMode="auto">
              <a:xfrm>
                <a:off x="1859" y="3163"/>
                <a:ext cx="6" cy="52"/>
              </a:xfrm>
              <a:custGeom>
                <a:avLst/>
                <a:gdLst>
                  <a:gd name="T0" fmla="*/ 0 w 14"/>
                  <a:gd name="T1" fmla="*/ 0 h 104"/>
                  <a:gd name="T2" fmla="*/ 0 w 14"/>
                  <a:gd name="T3" fmla="*/ 1 h 104"/>
                  <a:gd name="T4" fmla="*/ 0 w 14"/>
                  <a:gd name="T5" fmla="*/ 1 h 104"/>
                  <a:gd name="T6" fmla="*/ 0 w 14"/>
                  <a:gd name="T7" fmla="*/ 1 h 104"/>
                  <a:gd name="T8" fmla="*/ 0 w 14"/>
                  <a:gd name="T9" fmla="*/ 1 h 104"/>
                  <a:gd name="T10" fmla="*/ 0 w 14"/>
                  <a:gd name="T11" fmla="*/ 1 h 104"/>
                  <a:gd name="T12" fmla="*/ 0 w 14"/>
                  <a:gd name="T13" fmla="*/ 1 h 104"/>
                  <a:gd name="T14" fmla="*/ 0 w 14"/>
                  <a:gd name="T15" fmla="*/ 1 h 104"/>
                  <a:gd name="T16" fmla="*/ 0 w 14"/>
                  <a:gd name="T17" fmla="*/ 1 h 104"/>
                  <a:gd name="T18" fmla="*/ 0 w 14"/>
                  <a:gd name="T19" fmla="*/ 1 h 104"/>
                  <a:gd name="T20" fmla="*/ 0 w 14"/>
                  <a:gd name="T21" fmla="*/ 1 h 104"/>
                  <a:gd name="T22" fmla="*/ 0 w 14"/>
                  <a:gd name="T23" fmla="*/ 1 h 104"/>
                  <a:gd name="T24" fmla="*/ 0 w 14"/>
                  <a:gd name="T25" fmla="*/ 1 h 104"/>
                  <a:gd name="T26" fmla="*/ 0 w 14"/>
                  <a:gd name="T27" fmla="*/ 1 h 104"/>
                  <a:gd name="T28" fmla="*/ 0 w 14"/>
                  <a:gd name="T29" fmla="*/ 1 h 104"/>
                  <a:gd name="T30" fmla="*/ 0 w 14"/>
                  <a:gd name="T31" fmla="*/ 1 h 104"/>
                  <a:gd name="T32" fmla="*/ 0 w 14"/>
                  <a:gd name="T33" fmla="*/ 1 h 104"/>
                  <a:gd name="T34" fmla="*/ 0 w 14"/>
                  <a:gd name="T35" fmla="*/ 1 h 104"/>
                  <a:gd name="T36" fmla="*/ 0 w 14"/>
                  <a:gd name="T37" fmla="*/ 1 h 104"/>
                  <a:gd name="T38" fmla="*/ 0 w 14"/>
                  <a:gd name="T39" fmla="*/ 1 h 104"/>
                  <a:gd name="T40" fmla="*/ 0 w 14"/>
                  <a:gd name="T41" fmla="*/ 1 h 104"/>
                  <a:gd name="T42" fmla="*/ 0 w 14"/>
                  <a:gd name="T43" fmla="*/ 1 h 104"/>
                  <a:gd name="T44" fmla="*/ 0 w 14"/>
                  <a:gd name="T45" fmla="*/ 1 h 104"/>
                  <a:gd name="T46" fmla="*/ 0 w 14"/>
                  <a:gd name="T47" fmla="*/ 0 h 104"/>
                  <a:gd name="T48" fmla="*/ 0 w 14"/>
                  <a:gd name="T49" fmla="*/ 0 h 104"/>
                  <a:gd name="T50" fmla="*/ 0 w 14"/>
                  <a:gd name="T51" fmla="*/ 0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"/>
                  <a:gd name="T79" fmla="*/ 0 h 104"/>
                  <a:gd name="T80" fmla="*/ 14 w 14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" h="104">
                    <a:moveTo>
                      <a:pt x="4" y="0"/>
                    </a:moveTo>
                    <a:lnTo>
                      <a:pt x="4" y="13"/>
                    </a:lnTo>
                    <a:lnTo>
                      <a:pt x="4" y="25"/>
                    </a:lnTo>
                    <a:lnTo>
                      <a:pt x="4" y="38"/>
                    </a:lnTo>
                    <a:lnTo>
                      <a:pt x="4" y="52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2" y="94"/>
                    </a:lnTo>
                    <a:lnTo>
                      <a:pt x="14" y="84"/>
                    </a:lnTo>
                    <a:lnTo>
                      <a:pt x="14" y="74"/>
                    </a:lnTo>
                    <a:lnTo>
                      <a:pt x="14" y="64"/>
                    </a:lnTo>
                    <a:lnTo>
                      <a:pt x="14" y="50"/>
                    </a:lnTo>
                    <a:lnTo>
                      <a:pt x="14" y="37"/>
                    </a:lnTo>
                    <a:lnTo>
                      <a:pt x="14" y="25"/>
                    </a:lnTo>
                    <a:lnTo>
                      <a:pt x="14" y="11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03"/>
              <p:cNvSpPr>
                <a:spLocks/>
              </p:cNvSpPr>
              <p:nvPr/>
            </p:nvSpPr>
            <p:spPr bwMode="auto">
              <a:xfrm>
                <a:off x="1861" y="3101"/>
                <a:ext cx="42" cy="117"/>
              </a:xfrm>
              <a:custGeom>
                <a:avLst/>
                <a:gdLst>
                  <a:gd name="T0" fmla="*/ 1 w 84"/>
                  <a:gd name="T1" fmla="*/ 1 h 234"/>
                  <a:gd name="T2" fmla="*/ 1 w 84"/>
                  <a:gd name="T3" fmla="*/ 1 h 234"/>
                  <a:gd name="T4" fmla="*/ 1 w 84"/>
                  <a:gd name="T5" fmla="*/ 1 h 234"/>
                  <a:gd name="T6" fmla="*/ 1 w 84"/>
                  <a:gd name="T7" fmla="*/ 1 h 234"/>
                  <a:gd name="T8" fmla="*/ 1 w 84"/>
                  <a:gd name="T9" fmla="*/ 1 h 234"/>
                  <a:gd name="T10" fmla="*/ 1 w 84"/>
                  <a:gd name="T11" fmla="*/ 1 h 234"/>
                  <a:gd name="T12" fmla="*/ 1 w 84"/>
                  <a:gd name="T13" fmla="*/ 1 h 234"/>
                  <a:gd name="T14" fmla="*/ 1 w 84"/>
                  <a:gd name="T15" fmla="*/ 1 h 234"/>
                  <a:gd name="T16" fmla="*/ 1 w 84"/>
                  <a:gd name="T17" fmla="*/ 1 h 234"/>
                  <a:gd name="T18" fmla="*/ 1 w 84"/>
                  <a:gd name="T19" fmla="*/ 1 h 234"/>
                  <a:gd name="T20" fmla="*/ 1 w 84"/>
                  <a:gd name="T21" fmla="*/ 1 h 234"/>
                  <a:gd name="T22" fmla="*/ 1 w 84"/>
                  <a:gd name="T23" fmla="*/ 0 h 234"/>
                  <a:gd name="T24" fmla="*/ 1 w 84"/>
                  <a:gd name="T25" fmla="*/ 0 h 234"/>
                  <a:gd name="T26" fmla="*/ 1 w 84"/>
                  <a:gd name="T27" fmla="*/ 1 h 234"/>
                  <a:gd name="T28" fmla="*/ 1 w 84"/>
                  <a:gd name="T29" fmla="*/ 1 h 234"/>
                  <a:gd name="T30" fmla="*/ 1 w 84"/>
                  <a:gd name="T31" fmla="*/ 1 h 234"/>
                  <a:gd name="T32" fmla="*/ 1 w 84"/>
                  <a:gd name="T33" fmla="*/ 1 h 234"/>
                  <a:gd name="T34" fmla="*/ 1 w 84"/>
                  <a:gd name="T35" fmla="*/ 1 h 234"/>
                  <a:gd name="T36" fmla="*/ 1 w 84"/>
                  <a:gd name="T37" fmla="*/ 1 h 234"/>
                  <a:gd name="T38" fmla="*/ 1 w 84"/>
                  <a:gd name="T39" fmla="*/ 1 h 234"/>
                  <a:gd name="T40" fmla="*/ 0 w 84"/>
                  <a:gd name="T41" fmla="*/ 1 h 234"/>
                  <a:gd name="T42" fmla="*/ 0 w 84"/>
                  <a:gd name="T43" fmla="*/ 1 h 234"/>
                  <a:gd name="T44" fmla="*/ 1 w 84"/>
                  <a:gd name="T45" fmla="*/ 1 h 234"/>
                  <a:gd name="T46" fmla="*/ 1 w 84"/>
                  <a:gd name="T47" fmla="*/ 1 h 234"/>
                  <a:gd name="T48" fmla="*/ 1 w 84"/>
                  <a:gd name="T49" fmla="*/ 1 h 234"/>
                  <a:gd name="T50" fmla="*/ 1 w 84"/>
                  <a:gd name="T51" fmla="*/ 1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234"/>
                  <a:gd name="T80" fmla="*/ 84 w 84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234">
                    <a:moveTo>
                      <a:pt x="9" y="234"/>
                    </a:moveTo>
                    <a:lnTo>
                      <a:pt x="31" y="212"/>
                    </a:lnTo>
                    <a:lnTo>
                      <a:pt x="49" y="187"/>
                    </a:lnTo>
                    <a:lnTo>
                      <a:pt x="64" y="160"/>
                    </a:lnTo>
                    <a:lnTo>
                      <a:pt x="74" y="131"/>
                    </a:lnTo>
                    <a:lnTo>
                      <a:pt x="83" y="101"/>
                    </a:lnTo>
                    <a:lnTo>
                      <a:pt x="84" y="71"/>
                    </a:lnTo>
                    <a:lnTo>
                      <a:pt x="84" y="39"/>
                    </a:lnTo>
                    <a:lnTo>
                      <a:pt x="79" y="7"/>
                    </a:lnTo>
                    <a:lnTo>
                      <a:pt x="78" y="5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4" y="32"/>
                    </a:lnTo>
                    <a:lnTo>
                      <a:pt x="73" y="62"/>
                    </a:lnTo>
                    <a:lnTo>
                      <a:pt x="69" y="93"/>
                    </a:lnTo>
                    <a:lnTo>
                      <a:pt x="62" y="121"/>
                    </a:lnTo>
                    <a:lnTo>
                      <a:pt x="52" y="148"/>
                    </a:lnTo>
                    <a:lnTo>
                      <a:pt x="39" y="175"/>
                    </a:lnTo>
                    <a:lnTo>
                      <a:pt x="22" y="200"/>
                    </a:lnTo>
                    <a:lnTo>
                      <a:pt x="0" y="224"/>
                    </a:lnTo>
                    <a:lnTo>
                      <a:pt x="0" y="226"/>
                    </a:lnTo>
                    <a:lnTo>
                      <a:pt x="2" y="231"/>
                    </a:lnTo>
                    <a:lnTo>
                      <a:pt x="5" y="234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204"/>
              <p:cNvSpPr>
                <a:spLocks/>
              </p:cNvSpPr>
              <p:nvPr/>
            </p:nvSpPr>
            <p:spPr bwMode="auto">
              <a:xfrm>
                <a:off x="1325" y="2976"/>
                <a:ext cx="528" cy="195"/>
              </a:xfrm>
              <a:custGeom>
                <a:avLst/>
                <a:gdLst>
                  <a:gd name="T0" fmla="*/ 1 w 1055"/>
                  <a:gd name="T1" fmla="*/ 1 h 390"/>
                  <a:gd name="T2" fmla="*/ 1 w 1055"/>
                  <a:gd name="T3" fmla="*/ 1 h 390"/>
                  <a:gd name="T4" fmla="*/ 1 w 1055"/>
                  <a:gd name="T5" fmla="*/ 1 h 390"/>
                  <a:gd name="T6" fmla="*/ 1 w 1055"/>
                  <a:gd name="T7" fmla="*/ 1 h 390"/>
                  <a:gd name="T8" fmla="*/ 1 w 1055"/>
                  <a:gd name="T9" fmla="*/ 1 h 390"/>
                  <a:gd name="T10" fmla="*/ 1 w 1055"/>
                  <a:gd name="T11" fmla="*/ 1 h 390"/>
                  <a:gd name="T12" fmla="*/ 1 w 1055"/>
                  <a:gd name="T13" fmla="*/ 1 h 390"/>
                  <a:gd name="T14" fmla="*/ 1 w 1055"/>
                  <a:gd name="T15" fmla="*/ 1 h 390"/>
                  <a:gd name="T16" fmla="*/ 1 w 1055"/>
                  <a:gd name="T17" fmla="*/ 1 h 390"/>
                  <a:gd name="T18" fmla="*/ 1 w 1055"/>
                  <a:gd name="T19" fmla="*/ 1 h 390"/>
                  <a:gd name="T20" fmla="*/ 1 w 1055"/>
                  <a:gd name="T21" fmla="*/ 1 h 390"/>
                  <a:gd name="T22" fmla="*/ 1 w 1055"/>
                  <a:gd name="T23" fmla="*/ 1 h 390"/>
                  <a:gd name="T24" fmla="*/ 1 w 1055"/>
                  <a:gd name="T25" fmla="*/ 1 h 390"/>
                  <a:gd name="T26" fmla="*/ 1 w 1055"/>
                  <a:gd name="T27" fmla="*/ 1 h 390"/>
                  <a:gd name="T28" fmla="*/ 1 w 1055"/>
                  <a:gd name="T29" fmla="*/ 1 h 390"/>
                  <a:gd name="T30" fmla="*/ 1 w 1055"/>
                  <a:gd name="T31" fmla="*/ 1 h 390"/>
                  <a:gd name="T32" fmla="*/ 1 w 1055"/>
                  <a:gd name="T33" fmla="*/ 1 h 390"/>
                  <a:gd name="T34" fmla="*/ 1 w 1055"/>
                  <a:gd name="T35" fmla="*/ 1 h 390"/>
                  <a:gd name="T36" fmla="*/ 1 w 1055"/>
                  <a:gd name="T37" fmla="*/ 1 h 390"/>
                  <a:gd name="T38" fmla="*/ 1 w 1055"/>
                  <a:gd name="T39" fmla="*/ 1 h 390"/>
                  <a:gd name="T40" fmla="*/ 1 w 1055"/>
                  <a:gd name="T41" fmla="*/ 1 h 390"/>
                  <a:gd name="T42" fmla="*/ 1 w 1055"/>
                  <a:gd name="T43" fmla="*/ 1 h 390"/>
                  <a:gd name="T44" fmla="*/ 1 w 1055"/>
                  <a:gd name="T45" fmla="*/ 1 h 390"/>
                  <a:gd name="T46" fmla="*/ 1 w 1055"/>
                  <a:gd name="T47" fmla="*/ 1 h 390"/>
                  <a:gd name="T48" fmla="*/ 1 w 1055"/>
                  <a:gd name="T49" fmla="*/ 1 h 390"/>
                  <a:gd name="T50" fmla="*/ 1 w 1055"/>
                  <a:gd name="T51" fmla="*/ 1 h 390"/>
                  <a:gd name="T52" fmla="*/ 1 w 1055"/>
                  <a:gd name="T53" fmla="*/ 1 h 390"/>
                  <a:gd name="T54" fmla="*/ 1 w 1055"/>
                  <a:gd name="T55" fmla="*/ 1 h 390"/>
                  <a:gd name="T56" fmla="*/ 1 w 1055"/>
                  <a:gd name="T57" fmla="*/ 1 h 390"/>
                  <a:gd name="T58" fmla="*/ 1 w 1055"/>
                  <a:gd name="T59" fmla="*/ 1 h 390"/>
                  <a:gd name="T60" fmla="*/ 1 w 1055"/>
                  <a:gd name="T61" fmla="*/ 1 h 390"/>
                  <a:gd name="T62" fmla="*/ 1 w 1055"/>
                  <a:gd name="T63" fmla="*/ 1 h 390"/>
                  <a:gd name="T64" fmla="*/ 1 w 1055"/>
                  <a:gd name="T65" fmla="*/ 1 h 390"/>
                  <a:gd name="T66" fmla="*/ 1 w 1055"/>
                  <a:gd name="T67" fmla="*/ 1 h 390"/>
                  <a:gd name="T68" fmla="*/ 1 w 1055"/>
                  <a:gd name="T69" fmla="*/ 1 h 390"/>
                  <a:gd name="T70" fmla="*/ 1 w 1055"/>
                  <a:gd name="T71" fmla="*/ 1 h 390"/>
                  <a:gd name="T72" fmla="*/ 1 w 1055"/>
                  <a:gd name="T73" fmla="*/ 0 h 390"/>
                  <a:gd name="T74" fmla="*/ 0 w 1055"/>
                  <a:gd name="T75" fmla="*/ 1 h 390"/>
                  <a:gd name="T76" fmla="*/ 1 w 1055"/>
                  <a:gd name="T77" fmla="*/ 1 h 390"/>
                  <a:gd name="T78" fmla="*/ 1 w 1055"/>
                  <a:gd name="T79" fmla="*/ 1 h 390"/>
                  <a:gd name="T80" fmla="*/ 1 w 1055"/>
                  <a:gd name="T81" fmla="*/ 1 h 390"/>
                  <a:gd name="T82" fmla="*/ 1 w 1055"/>
                  <a:gd name="T83" fmla="*/ 1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55"/>
                  <a:gd name="T127" fmla="*/ 0 h 390"/>
                  <a:gd name="T128" fmla="*/ 1055 w 1055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55" h="390">
                    <a:moveTo>
                      <a:pt x="10" y="13"/>
                    </a:moveTo>
                    <a:lnTo>
                      <a:pt x="75" y="35"/>
                    </a:lnTo>
                    <a:lnTo>
                      <a:pt x="141" y="57"/>
                    </a:lnTo>
                    <a:lnTo>
                      <a:pt x="207" y="79"/>
                    </a:lnTo>
                    <a:lnTo>
                      <a:pt x="272" y="101"/>
                    </a:lnTo>
                    <a:lnTo>
                      <a:pt x="338" y="124"/>
                    </a:lnTo>
                    <a:lnTo>
                      <a:pt x="403" y="146"/>
                    </a:lnTo>
                    <a:lnTo>
                      <a:pt x="469" y="170"/>
                    </a:lnTo>
                    <a:lnTo>
                      <a:pt x="534" y="191"/>
                    </a:lnTo>
                    <a:lnTo>
                      <a:pt x="600" y="215"/>
                    </a:lnTo>
                    <a:lnTo>
                      <a:pt x="665" y="239"/>
                    </a:lnTo>
                    <a:lnTo>
                      <a:pt x="729" y="264"/>
                    </a:lnTo>
                    <a:lnTo>
                      <a:pt x="795" y="287"/>
                    </a:lnTo>
                    <a:lnTo>
                      <a:pt x="860" y="312"/>
                    </a:lnTo>
                    <a:lnTo>
                      <a:pt x="924" y="338"/>
                    </a:lnTo>
                    <a:lnTo>
                      <a:pt x="990" y="363"/>
                    </a:lnTo>
                    <a:lnTo>
                      <a:pt x="1054" y="390"/>
                    </a:lnTo>
                    <a:lnTo>
                      <a:pt x="1055" y="388"/>
                    </a:lnTo>
                    <a:lnTo>
                      <a:pt x="1054" y="381"/>
                    </a:lnTo>
                    <a:lnTo>
                      <a:pt x="1049" y="375"/>
                    </a:lnTo>
                    <a:lnTo>
                      <a:pt x="1044" y="371"/>
                    </a:lnTo>
                    <a:lnTo>
                      <a:pt x="980" y="346"/>
                    </a:lnTo>
                    <a:lnTo>
                      <a:pt x="916" y="321"/>
                    </a:lnTo>
                    <a:lnTo>
                      <a:pt x="850" y="296"/>
                    </a:lnTo>
                    <a:lnTo>
                      <a:pt x="787" y="270"/>
                    </a:lnTo>
                    <a:lnTo>
                      <a:pt x="721" y="247"/>
                    </a:lnTo>
                    <a:lnTo>
                      <a:pt x="655" y="223"/>
                    </a:lnTo>
                    <a:lnTo>
                      <a:pt x="592" y="200"/>
                    </a:lnTo>
                    <a:lnTo>
                      <a:pt x="526" y="176"/>
                    </a:lnTo>
                    <a:lnTo>
                      <a:pt x="460" y="153"/>
                    </a:lnTo>
                    <a:lnTo>
                      <a:pt x="395" y="131"/>
                    </a:lnTo>
                    <a:lnTo>
                      <a:pt x="329" y="107"/>
                    </a:lnTo>
                    <a:lnTo>
                      <a:pt x="264" y="86"/>
                    </a:lnTo>
                    <a:lnTo>
                      <a:pt x="198" y="64"/>
                    </a:lnTo>
                    <a:lnTo>
                      <a:pt x="133" y="42"/>
                    </a:lnTo>
                    <a:lnTo>
                      <a:pt x="67" y="2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7" y="1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205"/>
              <p:cNvSpPr>
                <a:spLocks/>
              </p:cNvSpPr>
              <p:nvPr/>
            </p:nvSpPr>
            <p:spPr bwMode="auto">
              <a:xfrm>
                <a:off x="1825" y="3209"/>
                <a:ext cx="41" cy="17"/>
              </a:xfrm>
              <a:custGeom>
                <a:avLst/>
                <a:gdLst>
                  <a:gd name="T0" fmla="*/ 1 w 82"/>
                  <a:gd name="T1" fmla="*/ 0 h 36"/>
                  <a:gd name="T2" fmla="*/ 1 w 82"/>
                  <a:gd name="T3" fmla="*/ 0 h 36"/>
                  <a:gd name="T4" fmla="*/ 1 w 82"/>
                  <a:gd name="T5" fmla="*/ 0 h 36"/>
                  <a:gd name="T6" fmla="*/ 1 w 82"/>
                  <a:gd name="T7" fmla="*/ 0 h 36"/>
                  <a:gd name="T8" fmla="*/ 1 w 82"/>
                  <a:gd name="T9" fmla="*/ 0 h 36"/>
                  <a:gd name="T10" fmla="*/ 1 w 82"/>
                  <a:gd name="T11" fmla="*/ 0 h 36"/>
                  <a:gd name="T12" fmla="*/ 1 w 82"/>
                  <a:gd name="T13" fmla="*/ 0 h 36"/>
                  <a:gd name="T14" fmla="*/ 1 w 82"/>
                  <a:gd name="T15" fmla="*/ 0 h 36"/>
                  <a:gd name="T16" fmla="*/ 1 w 82"/>
                  <a:gd name="T17" fmla="*/ 0 h 36"/>
                  <a:gd name="T18" fmla="*/ 1 w 82"/>
                  <a:gd name="T19" fmla="*/ 0 h 36"/>
                  <a:gd name="T20" fmla="*/ 1 w 82"/>
                  <a:gd name="T21" fmla="*/ 0 h 36"/>
                  <a:gd name="T22" fmla="*/ 1 w 82"/>
                  <a:gd name="T23" fmla="*/ 0 h 36"/>
                  <a:gd name="T24" fmla="*/ 1 w 82"/>
                  <a:gd name="T25" fmla="*/ 0 h 36"/>
                  <a:gd name="T26" fmla="*/ 1 w 82"/>
                  <a:gd name="T27" fmla="*/ 0 h 36"/>
                  <a:gd name="T28" fmla="*/ 1 w 82"/>
                  <a:gd name="T29" fmla="*/ 0 h 36"/>
                  <a:gd name="T30" fmla="*/ 1 w 82"/>
                  <a:gd name="T31" fmla="*/ 0 h 36"/>
                  <a:gd name="T32" fmla="*/ 1 w 82"/>
                  <a:gd name="T33" fmla="*/ 0 h 36"/>
                  <a:gd name="T34" fmla="*/ 1 w 82"/>
                  <a:gd name="T35" fmla="*/ 0 h 36"/>
                  <a:gd name="T36" fmla="*/ 1 w 82"/>
                  <a:gd name="T37" fmla="*/ 0 h 36"/>
                  <a:gd name="T38" fmla="*/ 1 w 82"/>
                  <a:gd name="T39" fmla="*/ 0 h 36"/>
                  <a:gd name="T40" fmla="*/ 0 w 82"/>
                  <a:gd name="T41" fmla="*/ 0 h 36"/>
                  <a:gd name="T42" fmla="*/ 0 w 82"/>
                  <a:gd name="T43" fmla="*/ 0 h 36"/>
                  <a:gd name="T44" fmla="*/ 1 w 82"/>
                  <a:gd name="T45" fmla="*/ 0 h 36"/>
                  <a:gd name="T46" fmla="*/ 1 w 82"/>
                  <a:gd name="T47" fmla="*/ 0 h 36"/>
                  <a:gd name="T48" fmla="*/ 1 w 82"/>
                  <a:gd name="T49" fmla="*/ 0 h 36"/>
                  <a:gd name="T50" fmla="*/ 1 w 82"/>
                  <a:gd name="T51" fmla="*/ 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36"/>
                  <a:gd name="T80" fmla="*/ 82 w 82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36">
                    <a:moveTo>
                      <a:pt x="7" y="11"/>
                    </a:moveTo>
                    <a:lnTo>
                      <a:pt x="17" y="16"/>
                    </a:lnTo>
                    <a:lnTo>
                      <a:pt x="27" y="19"/>
                    </a:lnTo>
                    <a:lnTo>
                      <a:pt x="37" y="24"/>
                    </a:lnTo>
                    <a:lnTo>
                      <a:pt x="47" y="27"/>
                    </a:lnTo>
                    <a:lnTo>
                      <a:pt x="55" y="31"/>
                    </a:lnTo>
                    <a:lnTo>
                      <a:pt x="64" y="34"/>
                    </a:lnTo>
                    <a:lnTo>
                      <a:pt x="72" y="36"/>
                    </a:lnTo>
                    <a:lnTo>
                      <a:pt x="81" y="36"/>
                    </a:lnTo>
                    <a:lnTo>
                      <a:pt x="82" y="32"/>
                    </a:lnTo>
                    <a:lnTo>
                      <a:pt x="79" y="27"/>
                    </a:lnTo>
                    <a:lnTo>
                      <a:pt x="76" y="24"/>
                    </a:lnTo>
                    <a:lnTo>
                      <a:pt x="72" y="21"/>
                    </a:lnTo>
                    <a:lnTo>
                      <a:pt x="64" y="17"/>
                    </a:lnTo>
                    <a:lnTo>
                      <a:pt x="55" y="16"/>
                    </a:lnTo>
                    <a:lnTo>
                      <a:pt x="47" y="12"/>
                    </a:lnTo>
                    <a:lnTo>
                      <a:pt x="39" y="11"/>
                    </a:lnTo>
                    <a:lnTo>
                      <a:pt x="29" y="7"/>
                    </a:lnTo>
                    <a:lnTo>
                      <a:pt x="20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206"/>
              <p:cNvSpPr>
                <a:spLocks/>
              </p:cNvSpPr>
              <p:nvPr/>
            </p:nvSpPr>
            <p:spPr bwMode="auto">
              <a:xfrm>
                <a:off x="759" y="3089"/>
                <a:ext cx="11" cy="67"/>
              </a:xfrm>
              <a:custGeom>
                <a:avLst/>
                <a:gdLst>
                  <a:gd name="T0" fmla="*/ 0 w 22"/>
                  <a:gd name="T1" fmla="*/ 0 h 135"/>
                  <a:gd name="T2" fmla="*/ 0 w 22"/>
                  <a:gd name="T3" fmla="*/ 0 h 135"/>
                  <a:gd name="T4" fmla="*/ 0 w 22"/>
                  <a:gd name="T5" fmla="*/ 0 h 135"/>
                  <a:gd name="T6" fmla="*/ 1 w 22"/>
                  <a:gd name="T7" fmla="*/ 0 h 135"/>
                  <a:gd name="T8" fmla="*/ 1 w 22"/>
                  <a:gd name="T9" fmla="*/ 0 h 135"/>
                  <a:gd name="T10" fmla="*/ 1 w 22"/>
                  <a:gd name="T11" fmla="*/ 0 h 135"/>
                  <a:gd name="T12" fmla="*/ 1 w 22"/>
                  <a:gd name="T13" fmla="*/ 0 h 135"/>
                  <a:gd name="T14" fmla="*/ 1 w 22"/>
                  <a:gd name="T15" fmla="*/ 0 h 135"/>
                  <a:gd name="T16" fmla="*/ 1 w 22"/>
                  <a:gd name="T17" fmla="*/ 0 h 135"/>
                  <a:gd name="T18" fmla="*/ 1 w 22"/>
                  <a:gd name="T19" fmla="*/ 0 h 135"/>
                  <a:gd name="T20" fmla="*/ 1 w 22"/>
                  <a:gd name="T21" fmla="*/ 0 h 135"/>
                  <a:gd name="T22" fmla="*/ 1 w 22"/>
                  <a:gd name="T23" fmla="*/ 0 h 135"/>
                  <a:gd name="T24" fmla="*/ 1 w 22"/>
                  <a:gd name="T25" fmla="*/ 0 h 135"/>
                  <a:gd name="T26" fmla="*/ 1 w 22"/>
                  <a:gd name="T27" fmla="*/ 0 h 135"/>
                  <a:gd name="T28" fmla="*/ 1 w 22"/>
                  <a:gd name="T29" fmla="*/ 0 h 135"/>
                  <a:gd name="T30" fmla="*/ 1 w 22"/>
                  <a:gd name="T31" fmla="*/ 0 h 135"/>
                  <a:gd name="T32" fmla="*/ 0 w 22"/>
                  <a:gd name="T33" fmla="*/ 0 h 135"/>
                  <a:gd name="T34" fmla="*/ 0 w 22"/>
                  <a:gd name="T35" fmla="*/ 0 h 1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135"/>
                  <a:gd name="T56" fmla="*/ 22 w 22"/>
                  <a:gd name="T57" fmla="*/ 135 h 1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135">
                    <a:moveTo>
                      <a:pt x="0" y="0"/>
                    </a:moveTo>
                    <a:lnTo>
                      <a:pt x="0" y="30"/>
                    </a:lnTo>
                    <a:lnTo>
                      <a:pt x="0" y="62"/>
                    </a:lnTo>
                    <a:lnTo>
                      <a:pt x="4" y="94"/>
                    </a:lnTo>
                    <a:lnTo>
                      <a:pt x="11" y="124"/>
                    </a:lnTo>
                    <a:lnTo>
                      <a:pt x="14" y="128"/>
                    </a:lnTo>
                    <a:lnTo>
                      <a:pt x="17" y="133"/>
                    </a:lnTo>
                    <a:lnTo>
                      <a:pt x="21" y="135"/>
                    </a:lnTo>
                    <a:lnTo>
                      <a:pt x="22" y="133"/>
                    </a:lnTo>
                    <a:lnTo>
                      <a:pt x="21" y="103"/>
                    </a:lnTo>
                    <a:lnTo>
                      <a:pt x="17" y="72"/>
                    </a:lnTo>
                    <a:lnTo>
                      <a:pt x="16" y="42"/>
                    </a:lnTo>
                    <a:lnTo>
                      <a:pt x="14" y="12"/>
                    </a:lnTo>
                    <a:lnTo>
                      <a:pt x="12" y="7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07"/>
              <p:cNvSpPr>
                <a:spLocks/>
              </p:cNvSpPr>
              <p:nvPr/>
            </p:nvSpPr>
            <p:spPr bwMode="auto">
              <a:xfrm>
                <a:off x="1363" y="3339"/>
                <a:ext cx="43" cy="40"/>
              </a:xfrm>
              <a:custGeom>
                <a:avLst/>
                <a:gdLst>
                  <a:gd name="T0" fmla="*/ 0 w 86"/>
                  <a:gd name="T1" fmla="*/ 0 h 81"/>
                  <a:gd name="T2" fmla="*/ 1 w 86"/>
                  <a:gd name="T3" fmla="*/ 0 h 81"/>
                  <a:gd name="T4" fmla="*/ 1 w 86"/>
                  <a:gd name="T5" fmla="*/ 0 h 81"/>
                  <a:gd name="T6" fmla="*/ 1 w 86"/>
                  <a:gd name="T7" fmla="*/ 0 h 81"/>
                  <a:gd name="T8" fmla="*/ 1 w 86"/>
                  <a:gd name="T9" fmla="*/ 0 h 81"/>
                  <a:gd name="T10" fmla="*/ 1 w 86"/>
                  <a:gd name="T11" fmla="*/ 0 h 81"/>
                  <a:gd name="T12" fmla="*/ 1 w 86"/>
                  <a:gd name="T13" fmla="*/ 0 h 81"/>
                  <a:gd name="T14" fmla="*/ 1 w 86"/>
                  <a:gd name="T15" fmla="*/ 0 h 81"/>
                  <a:gd name="T16" fmla="*/ 1 w 86"/>
                  <a:gd name="T17" fmla="*/ 0 h 81"/>
                  <a:gd name="T18" fmla="*/ 0 w 86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1"/>
                  <a:gd name="T32" fmla="*/ 86 w 86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1">
                    <a:moveTo>
                      <a:pt x="0" y="81"/>
                    </a:moveTo>
                    <a:lnTo>
                      <a:pt x="22" y="76"/>
                    </a:lnTo>
                    <a:lnTo>
                      <a:pt x="36" y="67"/>
                    </a:lnTo>
                    <a:lnTo>
                      <a:pt x="44" y="57"/>
                    </a:lnTo>
                    <a:lnTo>
                      <a:pt x="49" y="44"/>
                    </a:lnTo>
                    <a:lnTo>
                      <a:pt x="54" y="30"/>
                    </a:lnTo>
                    <a:lnTo>
                      <a:pt x="59" y="17"/>
                    </a:lnTo>
                    <a:lnTo>
                      <a:pt x="69" y="7"/>
                    </a:lnTo>
                    <a:lnTo>
                      <a:pt x="86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08"/>
              <p:cNvSpPr>
                <a:spLocks/>
              </p:cNvSpPr>
              <p:nvPr/>
            </p:nvSpPr>
            <p:spPr bwMode="auto">
              <a:xfrm>
                <a:off x="1362" y="3337"/>
                <a:ext cx="45" cy="44"/>
              </a:xfrm>
              <a:custGeom>
                <a:avLst/>
                <a:gdLst>
                  <a:gd name="T0" fmla="*/ 0 w 91"/>
                  <a:gd name="T1" fmla="*/ 0 h 89"/>
                  <a:gd name="T2" fmla="*/ 0 w 91"/>
                  <a:gd name="T3" fmla="*/ 0 h 89"/>
                  <a:gd name="T4" fmla="*/ 0 w 91"/>
                  <a:gd name="T5" fmla="*/ 0 h 89"/>
                  <a:gd name="T6" fmla="*/ 0 w 91"/>
                  <a:gd name="T7" fmla="*/ 0 h 89"/>
                  <a:gd name="T8" fmla="*/ 0 w 91"/>
                  <a:gd name="T9" fmla="*/ 0 h 89"/>
                  <a:gd name="T10" fmla="*/ 0 w 91"/>
                  <a:gd name="T11" fmla="*/ 0 h 89"/>
                  <a:gd name="T12" fmla="*/ 0 w 91"/>
                  <a:gd name="T13" fmla="*/ 0 h 89"/>
                  <a:gd name="T14" fmla="*/ 0 w 91"/>
                  <a:gd name="T15" fmla="*/ 0 h 89"/>
                  <a:gd name="T16" fmla="*/ 0 w 91"/>
                  <a:gd name="T17" fmla="*/ 0 h 89"/>
                  <a:gd name="T18" fmla="*/ 0 w 91"/>
                  <a:gd name="T19" fmla="*/ 0 h 89"/>
                  <a:gd name="T20" fmla="*/ 0 w 91"/>
                  <a:gd name="T21" fmla="*/ 0 h 89"/>
                  <a:gd name="T22" fmla="*/ 0 w 91"/>
                  <a:gd name="T23" fmla="*/ 0 h 89"/>
                  <a:gd name="T24" fmla="*/ 0 w 91"/>
                  <a:gd name="T25" fmla="*/ 0 h 89"/>
                  <a:gd name="T26" fmla="*/ 0 w 91"/>
                  <a:gd name="T27" fmla="*/ 0 h 89"/>
                  <a:gd name="T28" fmla="*/ 0 w 91"/>
                  <a:gd name="T29" fmla="*/ 0 h 89"/>
                  <a:gd name="T30" fmla="*/ 0 w 91"/>
                  <a:gd name="T31" fmla="*/ 0 h 89"/>
                  <a:gd name="T32" fmla="*/ 0 w 91"/>
                  <a:gd name="T33" fmla="*/ 0 h 89"/>
                  <a:gd name="T34" fmla="*/ 0 w 91"/>
                  <a:gd name="T35" fmla="*/ 0 h 89"/>
                  <a:gd name="T36" fmla="*/ 0 w 91"/>
                  <a:gd name="T37" fmla="*/ 0 h 89"/>
                  <a:gd name="T38" fmla="*/ 0 w 91"/>
                  <a:gd name="T39" fmla="*/ 0 h 89"/>
                  <a:gd name="T40" fmla="*/ 0 w 91"/>
                  <a:gd name="T41" fmla="*/ 0 h 89"/>
                  <a:gd name="T42" fmla="*/ 0 w 91"/>
                  <a:gd name="T43" fmla="*/ 0 h 89"/>
                  <a:gd name="T44" fmla="*/ 0 w 91"/>
                  <a:gd name="T45" fmla="*/ 0 h 89"/>
                  <a:gd name="T46" fmla="*/ 0 w 91"/>
                  <a:gd name="T47" fmla="*/ 0 h 89"/>
                  <a:gd name="T48" fmla="*/ 0 w 91"/>
                  <a:gd name="T49" fmla="*/ 0 h 89"/>
                  <a:gd name="T50" fmla="*/ 0 w 91"/>
                  <a:gd name="T51" fmla="*/ 0 h 89"/>
                  <a:gd name="T52" fmla="*/ 0 w 91"/>
                  <a:gd name="T53" fmla="*/ 0 h 89"/>
                  <a:gd name="T54" fmla="*/ 0 w 91"/>
                  <a:gd name="T55" fmla="*/ 0 h 89"/>
                  <a:gd name="T56" fmla="*/ 0 w 91"/>
                  <a:gd name="T57" fmla="*/ 0 h 89"/>
                  <a:gd name="T58" fmla="*/ 0 w 91"/>
                  <a:gd name="T59" fmla="*/ 0 h 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"/>
                  <a:gd name="T91" fmla="*/ 0 h 89"/>
                  <a:gd name="T92" fmla="*/ 91 w 91"/>
                  <a:gd name="T93" fmla="*/ 89 h 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" h="89">
                    <a:moveTo>
                      <a:pt x="5" y="89"/>
                    </a:moveTo>
                    <a:lnTo>
                      <a:pt x="20" y="86"/>
                    </a:lnTo>
                    <a:lnTo>
                      <a:pt x="33" y="79"/>
                    </a:lnTo>
                    <a:lnTo>
                      <a:pt x="43" y="69"/>
                    </a:lnTo>
                    <a:lnTo>
                      <a:pt x="52" y="56"/>
                    </a:lnTo>
                    <a:lnTo>
                      <a:pt x="55" y="49"/>
                    </a:lnTo>
                    <a:lnTo>
                      <a:pt x="59" y="42"/>
                    </a:lnTo>
                    <a:lnTo>
                      <a:pt x="60" y="35"/>
                    </a:lnTo>
                    <a:lnTo>
                      <a:pt x="64" y="29"/>
                    </a:lnTo>
                    <a:lnTo>
                      <a:pt x="69" y="22"/>
                    </a:lnTo>
                    <a:lnTo>
                      <a:pt x="75" y="15"/>
                    </a:lnTo>
                    <a:lnTo>
                      <a:pt x="84" y="12"/>
                    </a:lnTo>
                    <a:lnTo>
                      <a:pt x="91" y="8"/>
                    </a:lnTo>
                    <a:lnTo>
                      <a:pt x="91" y="7"/>
                    </a:lnTo>
                    <a:lnTo>
                      <a:pt x="89" y="3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62" y="13"/>
                    </a:lnTo>
                    <a:lnTo>
                      <a:pt x="54" y="24"/>
                    </a:lnTo>
                    <a:lnTo>
                      <a:pt x="49" y="37"/>
                    </a:lnTo>
                    <a:lnTo>
                      <a:pt x="42" y="56"/>
                    </a:lnTo>
                    <a:lnTo>
                      <a:pt x="32" y="69"/>
                    </a:lnTo>
                    <a:lnTo>
                      <a:pt x="18" y="77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9"/>
              <p:cNvSpPr>
                <a:spLocks/>
              </p:cNvSpPr>
              <p:nvPr/>
            </p:nvSpPr>
            <p:spPr bwMode="auto">
              <a:xfrm>
                <a:off x="1377" y="3336"/>
                <a:ext cx="29" cy="5"/>
              </a:xfrm>
              <a:custGeom>
                <a:avLst/>
                <a:gdLst>
                  <a:gd name="T0" fmla="*/ 0 w 57"/>
                  <a:gd name="T1" fmla="*/ 1 h 10"/>
                  <a:gd name="T2" fmla="*/ 1 w 57"/>
                  <a:gd name="T3" fmla="*/ 0 h 10"/>
                  <a:gd name="T4" fmla="*/ 1 w 57"/>
                  <a:gd name="T5" fmla="*/ 0 h 10"/>
                  <a:gd name="T6" fmla="*/ 1 w 57"/>
                  <a:gd name="T7" fmla="*/ 0 h 10"/>
                  <a:gd name="T8" fmla="*/ 1 w 57"/>
                  <a:gd name="T9" fmla="*/ 0 h 10"/>
                  <a:gd name="T10" fmla="*/ 1 w 57"/>
                  <a:gd name="T11" fmla="*/ 1 h 10"/>
                  <a:gd name="T12" fmla="*/ 1 w 57"/>
                  <a:gd name="T13" fmla="*/ 1 h 10"/>
                  <a:gd name="T14" fmla="*/ 1 w 57"/>
                  <a:gd name="T15" fmla="*/ 1 h 10"/>
                  <a:gd name="T16" fmla="*/ 1 w 57"/>
                  <a:gd name="T17" fmla="*/ 1 h 10"/>
                  <a:gd name="T18" fmla="*/ 0 w 57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0"/>
                  <a:gd name="T32" fmla="*/ 57 w 57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0">
                    <a:moveTo>
                      <a:pt x="0" y="2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7" y="2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7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10"/>
              <p:cNvSpPr>
                <a:spLocks/>
              </p:cNvSpPr>
              <p:nvPr/>
            </p:nvSpPr>
            <p:spPr bwMode="auto">
              <a:xfrm>
                <a:off x="1375" y="3333"/>
                <a:ext cx="32" cy="10"/>
              </a:xfrm>
              <a:custGeom>
                <a:avLst/>
                <a:gdLst>
                  <a:gd name="T0" fmla="*/ 1 w 64"/>
                  <a:gd name="T1" fmla="*/ 1 h 20"/>
                  <a:gd name="T2" fmla="*/ 1 w 64"/>
                  <a:gd name="T3" fmla="*/ 1 h 20"/>
                  <a:gd name="T4" fmla="*/ 1 w 64"/>
                  <a:gd name="T5" fmla="*/ 1 h 20"/>
                  <a:gd name="T6" fmla="*/ 1 w 64"/>
                  <a:gd name="T7" fmla="*/ 1 h 20"/>
                  <a:gd name="T8" fmla="*/ 1 w 64"/>
                  <a:gd name="T9" fmla="*/ 1 h 20"/>
                  <a:gd name="T10" fmla="*/ 1 w 64"/>
                  <a:gd name="T11" fmla="*/ 1 h 20"/>
                  <a:gd name="T12" fmla="*/ 1 w 64"/>
                  <a:gd name="T13" fmla="*/ 1 h 20"/>
                  <a:gd name="T14" fmla="*/ 1 w 64"/>
                  <a:gd name="T15" fmla="*/ 1 h 20"/>
                  <a:gd name="T16" fmla="*/ 1 w 64"/>
                  <a:gd name="T17" fmla="*/ 1 h 20"/>
                  <a:gd name="T18" fmla="*/ 1 w 64"/>
                  <a:gd name="T19" fmla="*/ 1 h 20"/>
                  <a:gd name="T20" fmla="*/ 1 w 64"/>
                  <a:gd name="T21" fmla="*/ 1 h 20"/>
                  <a:gd name="T22" fmla="*/ 1 w 64"/>
                  <a:gd name="T23" fmla="*/ 1 h 20"/>
                  <a:gd name="T24" fmla="*/ 1 w 64"/>
                  <a:gd name="T25" fmla="*/ 1 h 20"/>
                  <a:gd name="T26" fmla="*/ 1 w 64"/>
                  <a:gd name="T27" fmla="*/ 1 h 20"/>
                  <a:gd name="T28" fmla="*/ 1 w 64"/>
                  <a:gd name="T29" fmla="*/ 1 h 20"/>
                  <a:gd name="T30" fmla="*/ 1 w 64"/>
                  <a:gd name="T31" fmla="*/ 1 h 20"/>
                  <a:gd name="T32" fmla="*/ 1 w 64"/>
                  <a:gd name="T33" fmla="*/ 1 h 20"/>
                  <a:gd name="T34" fmla="*/ 1 w 64"/>
                  <a:gd name="T35" fmla="*/ 0 h 20"/>
                  <a:gd name="T36" fmla="*/ 1 w 64"/>
                  <a:gd name="T37" fmla="*/ 0 h 20"/>
                  <a:gd name="T38" fmla="*/ 1 w 64"/>
                  <a:gd name="T39" fmla="*/ 0 h 20"/>
                  <a:gd name="T40" fmla="*/ 0 w 64"/>
                  <a:gd name="T41" fmla="*/ 1 h 20"/>
                  <a:gd name="T42" fmla="*/ 0 w 64"/>
                  <a:gd name="T43" fmla="*/ 1 h 20"/>
                  <a:gd name="T44" fmla="*/ 1 w 64"/>
                  <a:gd name="T45" fmla="*/ 1 h 20"/>
                  <a:gd name="T46" fmla="*/ 1 w 64"/>
                  <a:gd name="T47" fmla="*/ 1 h 20"/>
                  <a:gd name="T48" fmla="*/ 1 w 64"/>
                  <a:gd name="T49" fmla="*/ 1 h 20"/>
                  <a:gd name="T50" fmla="*/ 1 w 64"/>
                  <a:gd name="T51" fmla="*/ 1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"/>
                  <a:gd name="T80" fmla="*/ 64 w 64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">
                    <a:moveTo>
                      <a:pt x="5" y="10"/>
                    </a:moveTo>
                    <a:lnTo>
                      <a:pt x="11" y="9"/>
                    </a:lnTo>
                    <a:lnTo>
                      <a:pt x="20" y="9"/>
                    </a:lnTo>
                    <a:lnTo>
                      <a:pt x="27" y="9"/>
                    </a:lnTo>
                    <a:lnTo>
                      <a:pt x="33" y="10"/>
                    </a:lnTo>
                    <a:lnTo>
                      <a:pt x="42" y="12"/>
                    </a:lnTo>
                    <a:lnTo>
                      <a:pt x="48" y="15"/>
                    </a:lnTo>
                    <a:lnTo>
                      <a:pt x="57" y="17"/>
                    </a:lnTo>
                    <a:lnTo>
                      <a:pt x="64" y="20"/>
                    </a:lnTo>
                    <a:lnTo>
                      <a:pt x="64" y="19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8" y="12"/>
                    </a:lnTo>
                    <a:lnTo>
                      <a:pt x="52" y="9"/>
                    </a:lnTo>
                    <a:lnTo>
                      <a:pt x="45" y="5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11"/>
              <p:cNvSpPr>
                <a:spLocks/>
              </p:cNvSpPr>
              <p:nvPr/>
            </p:nvSpPr>
            <p:spPr bwMode="auto">
              <a:xfrm>
                <a:off x="1377" y="3337"/>
                <a:ext cx="22" cy="15"/>
              </a:xfrm>
              <a:custGeom>
                <a:avLst/>
                <a:gdLst>
                  <a:gd name="T0" fmla="*/ 0 w 44"/>
                  <a:gd name="T1" fmla="*/ 0 h 32"/>
                  <a:gd name="T2" fmla="*/ 1 w 44"/>
                  <a:gd name="T3" fmla="*/ 0 h 32"/>
                  <a:gd name="T4" fmla="*/ 1 w 44"/>
                  <a:gd name="T5" fmla="*/ 0 h 32"/>
                  <a:gd name="T6" fmla="*/ 1 w 44"/>
                  <a:gd name="T7" fmla="*/ 0 h 32"/>
                  <a:gd name="T8" fmla="*/ 1 w 44"/>
                  <a:gd name="T9" fmla="*/ 0 h 32"/>
                  <a:gd name="T10" fmla="*/ 0 w 4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2"/>
                  <a:gd name="T20" fmla="*/ 44 w 4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2">
                    <a:moveTo>
                      <a:pt x="0" y="32"/>
                    </a:moveTo>
                    <a:lnTo>
                      <a:pt x="10" y="22"/>
                    </a:lnTo>
                    <a:lnTo>
                      <a:pt x="20" y="13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12"/>
              <p:cNvSpPr>
                <a:spLocks/>
              </p:cNvSpPr>
              <p:nvPr/>
            </p:nvSpPr>
            <p:spPr bwMode="auto">
              <a:xfrm>
                <a:off x="1375" y="3336"/>
                <a:ext cx="25" cy="17"/>
              </a:xfrm>
              <a:custGeom>
                <a:avLst/>
                <a:gdLst>
                  <a:gd name="T0" fmla="*/ 1 w 48"/>
                  <a:gd name="T1" fmla="*/ 0 h 36"/>
                  <a:gd name="T2" fmla="*/ 1 w 48"/>
                  <a:gd name="T3" fmla="*/ 0 h 36"/>
                  <a:gd name="T4" fmla="*/ 1 w 48"/>
                  <a:gd name="T5" fmla="*/ 0 h 36"/>
                  <a:gd name="T6" fmla="*/ 1 w 48"/>
                  <a:gd name="T7" fmla="*/ 0 h 36"/>
                  <a:gd name="T8" fmla="*/ 1 w 48"/>
                  <a:gd name="T9" fmla="*/ 0 h 36"/>
                  <a:gd name="T10" fmla="*/ 1 w 48"/>
                  <a:gd name="T11" fmla="*/ 0 h 36"/>
                  <a:gd name="T12" fmla="*/ 1 w 48"/>
                  <a:gd name="T13" fmla="*/ 0 h 36"/>
                  <a:gd name="T14" fmla="*/ 1 w 48"/>
                  <a:gd name="T15" fmla="*/ 0 h 36"/>
                  <a:gd name="T16" fmla="*/ 1 w 48"/>
                  <a:gd name="T17" fmla="*/ 0 h 36"/>
                  <a:gd name="T18" fmla="*/ 1 w 48"/>
                  <a:gd name="T19" fmla="*/ 0 h 36"/>
                  <a:gd name="T20" fmla="*/ 1 w 48"/>
                  <a:gd name="T21" fmla="*/ 0 h 36"/>
                  <a:gd name="T22" fmla="*/ 1 w 48"/>
                  <a:gd name="T23" fmla="*/ 0 h 36"/>
                  <a:gd name="T24" fmla="*/ 0 w 48"/>
                  <a:gd name="T25" fmla="*/ 0 h 36"/>
                  <a:gd name="T26" fmla="*/ 0 w 48"/>
                  <a:gd name="T27" fmla="*/ 0 h 36"/>
                  <a:gd name="T28" fmla="*/ 1 w 48"/>
                  <a:gd name="T29" fmla="*/ 0 h 36"/>
                  <a:gd name="T30" fmla="*/ 1 w 48"/>
                  <a:gd name="T31" fmla="*/ 0 h 36"/>
                  <a:gd name="T32" fmla="*/ 1 w 48"/>
                  <a:gd name="T33" fmla="*/ 0 h 36"/>
                  <a:gd name="T34" fmla="*/ 1 w 48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36"/>
                  <a:gd name="T56" fmla="*/ 48 w 48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36">
                    <a:moveTo>
                      <a:pt x="5" y="36"/>
                    </a:moveTo>
                    <a:lnTo>
                      <a:pt x="15" y="27"/>
                    </a:lnTo>
                    <a:lnTo>
                      <a:pt x="27" y="19"/>
                    </a:lnTo>
                    <a:lnTo>
                      <a:pt x="37" y="12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33" y="5"/>
                    </a:lnTo>
                    <a:lnTo>
                      <a:pt x="22" y="12"/>
                    </a:lnTo>
                    <a:lnTo>
                      <a:pt x="10" y="21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3" y="36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13"/>
              <p:cNvSpPr>
                <a:spLocks/>
              </p:cNvSpPr>
              <p:nvPr/>
            </p:nvSpPr>
            <p:spPr bwMode="auto">
              <a:xfrm>
                <a:off x="1083" y="3915"/>
                <a:ext cx="46" cy="16"/>
              </a:xfrm>
              <a:custGeom>
                <a:avLst/>
                <a:gdLst>
                  <a:gd name="T0" fmla="*/ 1 w 92"/>
                  <a:gd name="T1" fmla="*/ 1 h 32"/>
                  <a:gd name="T2" fmla="*/ 1 w 92"/>
                  <a:gd name="T3" fmla="*/ 1 h 32"/>
                  <a:gd name="T4" fmla="*/ 1 w 92"/>
                  <a:gd name="T5" fmla="*/ 1 h 32"/>
                  <a:gd name="T6" fmla="*/ 1 w 92"/>
                  <a:gd name="T7" fmla="*/ 1 h 32"/>
                  <a:gd name="T8" fmla="*/ 1 w 92"/>
                  <a:gd name="T9" fmla="*/ 1 h 32"/>
                  <a:gd name="T10" fmla="*/ 1 w 92"/>
                  <a:gd name="T11" fmla="*/ 1 h 32"/>
                  <a:gd name="T12" fmla="*/ 1 w 92"/>
                  <a:gd name="T13" fmla="*/ 1 h 32"/>
                  <a:gd name="T14" fmla="*/ 1 w 92"/>
                  <a:gd name="T15" fmla="*/ 1 h 32"/>
                  <a:gd name="T16" fmla="*/ 1 w 92"/>
                  <a:gd name="T17" fmla="*/ 1 h 32"/>
                  <a:gd name="T18" fmla="*/ 1 w 92"/>
                  <a:gd name="T19" fmla="*/ 1 h 32"/>
                  <a:gd name="T20" fmla="*/ 1 w 92"/>
                  <a:gd name="T21" fmla="*/ 1 h 32"/>
                  <a:gd name="T22" fmla="*/ 1 w 92"/>
                  <a:gd name="T23" fmla="*/ 1 h 32"/>
                  <a:gd name="T24" fmla="*/ 1 w 92"/>
                  <a:gd name="T25" fmla="*/ 1 h 32"/>
                  <a:gd name="T26" fmla="*/ 1 w 92"/>
                  <a:gd name="T27" fmla="*/ 1 h 32"/>
                  <a:gd name="T28" fmla="*/ 1 w 92"/>
                  <a:gd name="T29" fmla="*/ 1 h 32"/>
                  <a:gd name="T30" fmla="*/ 1 w 92"/>
                  <a:gd name="T31" fmla="*/ 1 h 32"/>
                  <a:gd name="T32" fmla="*/ 1 w 92"/>
                  <a:gd name="T33" fmla="*/ 1 h 32"/>
                  <a:gd name="T34" fmla="*/ 1 w 92"/>
                  <a:gd name="T35" fmla="*/ 1 h 32"/>
                  <a:gd name="T36" fmla="*/ 1 w 92"/>
                  <a:gd name="T37" fmla="*/ 0 h 32"/>
                  <a:gd name="T38" fmla="*/ 1 w 92"/>
                  <a:gd name="T39" fmla="*/ 0 h 32"/>
                  <a:gd name="T40" fmla="*/ 0 w 92"/>
                  <a:gd name="T41" fmla="*/ 0 h 32"/>
                  <a:gd name="T42" fmla="*/ 0 w 92"/>
                  <a:gd name="T43" fmla="*/ 1 h 32"/>
                  <a:gd name="T44" fmla="*/ 1 w 92"/>
                  <a:gd name="T45" fmla="*/ 1 h 32"/>
                  <a:gd name="T46" fmla="*/ 1 w 92"/>
                  <a:gd name="T47" fmla="*/ 1 h 32"/>
                  <a:gd name="T48" fmla="*/ 1 w 92"/>
                  <a:gd name="T49" fmla="*/ 1 h 32"/>
                  <a:gd name="T50" fmla="*/ 1 w 92"/>
                  <a:gd name="T51" fmla="*/ 1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32"/>
                  <a:gd name="T80" fmla="*/ 92 w 92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32">
                    <a:moveTo>
                      <a:pt x="6" y="11"/>
                    </a:moveTo>
                    <a:lnTo>
                      <a:pt x="18" y="13"/>
                    </a:lnTo>
                    <a:lnTo>
                      <a:pt x="28" y="15"/>
                    </a:lnTo>
                    <a:lnTo>
                      <a:pt x="40" y="17"/>
                    </a:lnTo>
                    <a:lnTo>
                      <a:pt x="50" y="18"/>
                    </a:lnTo>
                    <a:lnTo>
                      <a:pt x="60" y="20"/>
                    </a:lnTo>
                    <a:lnTo>
                      <a:pt x="70" y="23"/>
                    </a:lnTo>
                    <a:lnTo>
                      <a:pt x="80" y="27"/>
                    </a:lnTo>
                    <a:lnTo>
                      <a:pt x="90" y="32"/>
                    </a:lnTo>
                    <a:lnTo>
                      <a:pt x="92" y="30"/>
                    </a:lnTo>
                    <a:lnTo>
                      <a:pt x="90" y="27"/>
                    </a:lnTo>
                    <a:lnTo>
                      <a:pt x="89" y="23"/>
                    </a:lnTo>
                    <a:lnTo>
                      <a:pt x="85" y="22"/>
                    </a:lnTo>
                    <a:lnTo>
                      <a:pt x="75" y="17"/>
                    </a:lnTo>
                    <a:lnTo>
                      <a:pt x="65" y="11"/>
                    </a:lnTo>
                    <a:lnTo>
                      <a:pt x="55" y="8"/>
                    </a:lnTo>
                    <a:lnTo>
                      <a:pt x="43" y="5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1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14"/>
              <p:cNvSpPr>
                <a:spLocks/>
              </p:cNvSpPr>
              <p:nvPr/>
            </p:nvSpPr>
            <p:spPr bwMode="auto">
              <a:xfrm>
                <a:off x="1063" y="3892"/>
                <a:ext cx="80" cy="12"/>
              </a:xfrm>
              <a:custGeom>
                <a:avLst/>
                <a:gdLst>
                  <a:gd name="T0" fmla="*/ 1 w 160"/>
                  <a:gd name="T1" fmla="*/ 1 h 24"/>
                  <a:gd name="T2" fmla="*/ 1 w 160"/>
                  <a:gd name="T3" fmla="*/ 1 h 24"/>
                  <a:gd name="T4" fmla="*/ 1 w 160"/>
                  <a:gd name="T5" fmla="*/ 1 h 24"/>
                  <a:gd name="T6" fmla="*/ 1 w 160"/>
                  <a:gd name="T7" fmla="*/ 1 h 24"/>
                  <a:gd name="T8" fmla="*/ 1 w 160"/>
                  <a:gd name="T9" fmla="*/ 1 h 24"/>
                  <a:gd name="T10" fmla="*/ 1 w 160"/>
                  <a:gd name="T11" fmla="*/ 1 h 24"/>
                  <a:gd name="T12" fmla="*/ 1 w 160"/>
                  <a:gd name="T13" fmla="*/ 1 h 24"/>
                  <a:gd name="T14" fmla="*/ 1 w 160"/>
                  <a:gd name="T15" fmla="*/ 1 h 24"/>
                  <a:gd name="T16" fmla="*/ 1 w 160"/>
                  <a:gd name="T17" fmla="*/ 1 h 24"/>
                  <a:gd name="T18" fmla="*/ 1 w 160"/>
                  <a:gd name="T19" fmla="*/ 1 h 24"/>
                  <a:gd name="T20" fmla="*/ 1 w 160"/>
                  <a:gd name="T21" fmla="*/ 1 h 24"/>
                  <a:gd name="T22" fmla="*/ 1 w 160"/>
                  <a:gd name="T23" fmla="*/ 1 h 24"/>
                  <a:gd name="T24" fmla="*/ 1 w 160"/>
                  <a:gd name="T25" fmla="*/ 1 h 24"/>
                  <a:gd name="T26" fmla="*/ 1 w 160"/>
                  <a:gd name="T27" fmla="*/ 1 h 24"/>
                  <a:gd name="T28" fmla="*/ 1 w 160"/>
                  <a:gd name="T29" fmla="*/ 1 h 24"/>
                  <a:gd name="T30" fmla="*/ 1 w 160"/>
                  <a:gd name="T31" fmla="*/ 1 h 24"/>
                  <a:gd name="T32" fmla="*/ 1 w 160"/>
                  <a:gd name="T33" fmla="*/ 1 h 24"/>
                  <a:gd name="T34" fmla="*/ 1 w 160"/>
                  <a:gd name="T35" fmla="*/ 1 h 24"/>
                  <a:gd name="T36" fmla="*/ 1 w 160"/>
                  <a:gd name="T37" fmla="*/ 0 h 24"/>
                  <a:gd name="T38" fmla="*/ 1 w 160"/>
                  <a:gd name="T39" fmla="*/ 0 h 24"/>
                  <a:gd name="T40" fmla="*/ 0 w 160"/>
                  <a:gd name="T41" fmla="*/ 0 h 24"/>
                  <a:gd name="T42" fmla="*/ 0 w 160"/>
                  <a:gd name="T43" fmla="*/ 1 h 24"/>
                  <a:gd name="T44" fmla="*/ 1 w 160"/>
                  <a:gd name="T45" fmla="*/ 1 h 24"/>
                  <a:gd name="T46" fmla="*/ 1 w 160"/>
                  <a:gd name="T47" fmla="*/ 1 h 24"/>
                  <a:gd name="T48" fmla="*/ 1 w 160"/>
                  <a:gd name="T49" fmla="*/ 1 h 24"/>
                  <a:gd name="T50" fmla="*/ 1 w 160"/>
                  <a:gd name="T51" fmla="*/ 1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0"/>
                  <a:gd name="T79" fmla="*/ 0 h 24"/>
                  <a:gd name="T80" fmla="*/ 160 w 160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0" h="24">
                    <a:moveTo>
                      <a:pt x="9" y="12"/>
                    </a:moveTo>
                    <a:lnTo>
                      <a:pt x="27" y="14"/>
                    </a:lnTo>
                    <a:lnTo>
                      <a:pt x="46" y="14"/>
                    </a:lnTo>
                    <a:lnTo>
                      <a:pt x="66" y="15"/>
                    </a:lnTo>
                    <a:lnTo>
                      <a:pt x="84" y="17"/>
                    </a:lnTo>
                    <a:lnTo>
                      <a:pt x="103" y="19"/>
                    </a:lnTo>
                    <a:lnTo>
                      <a:pt x="121" y="20"/>
                    </a:lnTo>
                    <a:lnTo>
                      <a:pt x="140" y="22"/>
                    </a:lnTo>
                    <a:lnTo>
                      <a:pt x="158" y="24"/>
                    </a:lnTo>
                    <a:lnTo>
                      <a:pt x="160" y="22"/>
                    </a:lnTo>
                    <a:lnTo>
                      <a:pt x="158" y="19"/>
                    </a:lnTo>
                    <a:lnTo>
                      <a:pt x="155" y="15"/>
                    </a:lnTo>
                    <a:lnTo>
                      <a:pt x="152" y="14"/>
                    </a:lnTo>
                    <a:lnTo>
                      <a:pt x="133" y="10"/>
                    </a:lnTo>
                    <a:lnTo>
                      <a:pt x="115" y="7"/>
                    </a:lnTo>
                    <a:lnTo>
                      <a:pt x="96" y="5"/>
                    </a:lnTo>
                    <a:lnTo>
                      <a:pt x="76" y="4"/>
                    </a:lnTo>
                    <a:lnTo>
                      <a:pt x="57" y="2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5" y="1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15"/>
              <p:cNvSpPr>
                <a:spLocks/>
              </p:cNvSpPr>
              <p:nvPr/>
            </p:nvSpPr>
            <p:spPr bwMode="auto">
              <a:xfrm>
                <a:off x="1083" y="3869"/>
                <a:ext cx="62" cy="12"/>
              </a:xfrm>
              <a:custGeom>
                <a:avLst/>
                <a:gdLst>
                  <a:gd name="T0" fmla="*/ 1 w 124"/>
                  <a:gd name="T1" fmla="*/ 1 h 23"/>
                  <a:gd name="T2" fmla="*/ 1 w 124"/>
                  <a:gd name="T3" fmla="*/ 1 h 23"/>
                  <a:gd name="T4" fmla="*/ 1 w 124"/>
                  <a:gd name="T5" fmla="*/ 1 h 23"/>
                  <a:gd name="T6" fmla="*/ 1 w 124"/>
                  <a:gd name="T7" fmla="*/ 1 h 23"/>
                  <a:gd name="T8" fmla="*/ 1 w 124"/>
                  <a:gd name="T9" fmla="*/ 1 h 23"/>
                  <a:gd name="T10" fmla="*/ 1 w 124"/>
                  <a:gd name="T11" fmla="*/ 1 h 23"/>
                  <a:gd name="T12" fmla="*/ 1 w 124"/>
                  <a:gd name="T13" fmla="*/ 1 h 23"/>
                  <a:gd name="T14" fmla="*/ 1 w 124"/>
                  <a:gd name="T15" fmla="*/ 1 h 23"/>
                  <a:gd name="T16" fmla="*/ 1 w 124"/>
                  <a:gd name="T17" fmla="*/ 1 h 23"/>
                  <a:gd name="T18" fmla="*/ 1 w 124"/>
                  <a:gd name="T19" fmla="*/ 1 h 23"/>
                  <a:gd name="T20" fmla="*/ 1 w 124"/>
                  <a:gd name="T21" fmla="*/ 1 h 23"/>
                  <a:gd name="T22" fmla="*/ 1 w 124"/>
                  <a:gd name="T23" fmla="*/ 1 h 23"/>
                  <a:gd name="T24" fmla="*/ 1 w 124"/>
                  <a:gd name="T25" fmla="*/ 1 h 23"/>
                  <a:gd name="T26" fmla="*/ 1 w 124"/>
                  <a:gd name="T27" fmla="*/ 1 h 23"/>
                  <a:gd name="T28" fmla="*/ 1 w 124"/>
                  <a:gd name="T29" fmla="*/ 1 h 23"/>
                  <a:gd name="T30" fmla="*/ 1 w 124"/>
                  <a:gd name="T31" fmla="*/ 1 h 23"/>
                  <a:gd name="T32" fmla="*/ 1 w 124"/>
                  <a:gd name="T33" fmla="*/ 1 h 23"/>
                  <a:gd name="T34" fmla="*/ 1 w 124"/>
                  <a:gd name="T35" fmla="*/ 0 h 23"/>
                  <a:gd name="T36" fmla="*/ 1 w 124"/>
                  <a:gd name="T37" fmla="*/ 0 h 23"/>
                  <a:gd name="T38" fmla="*/ 1 w 124"/>
                  <a:gd name="T39" fmla="*/ 0 h 23"/>
                  <a:gd name="T40" fmla="*/ 0 w 124"/>
                  <a:gd name="T41" fmla="*/ 0 h 23"/>
                  <a:gd name="T42" fmla="*/ 0 w 124"/>
                  <a:gd name="T43" fmla="*/ 1 h 23"/>
                  <a:gd name="T44" fmla="*/ 1 w 124"/>
                  <a:gd name="T45" fmla="*/ 1 h 23"/>
                  <a:gd name="T46" fmla="*/ 1 w 124"/>
                  <a:gd name="T47" fmla="*/ 1 h 23"/>
                  <a:gd name="T48" fmla="*/ 1 w 124"/>
                  <a:gd name="T49" fmla="*/ 1 h 23"/>
                  <a:gd name="T50" fmla="*/ 1 w 124"/>
                  <a:gd name="T51" fmla="*/ 1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23"/>
                  <a:gd name="T80" fmla="*/ 124 w 124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23">
                    <a:moveTo>
                      <a:pt x="6" y="12"/>
                    </a:moveTo>
                    <a:lnTo>
                      <a:pt x="22" y="12"/>
                    </a:lnTo>
                    <a:lnTo>
                      <a:pt x="37" y="12"/>
                    </a:lnTo>
                    <a:lnTo>
                      <a:pt x="52" y="13"/>
                    </a:lnTo>
                    <a:lnTo>
                      <a:pt x="65" y="13"/>
                    </a:lnTo>
                    <a:lnTo>
                      <a:pt x="80" y="15"/>
                    </a:lnTo>
                    <a:lnTo>
                      <a:pt x="95" y="17"/>
                    </a:lnTo>
                    <a:lnTo>
                      <a:pt x="109" y="20"/>
                    </a:lnTo>
                    <a:lnTo>
                      <a:pt x="124" y="23"/>
                    </a:lnTo>
                    <a:lnTo>
                      <a:pt x="124" y="22"/>
                    </a:lnTo>
                    <a:lnTo>
                      <a:pt x="122" y="18"/>
                    </a:lnTo>
                    <a:lnTo>
                      <a:pt x="121" y="15"/>
                    </a:lnTo>
                    <a:lnTo>
                      <a:pt x="119" y="13"/>
                    </a:lnTo>
                    <a:lnTo>
                      <a:pt x="104" y="8"/>
                    </a:lnTo>
                    <a:lnTo>
                      <a:pt x="90" y="5"/>
                    </a:lnTo>
                    <a:lnTo>
                      <a:pt x="75" y="3"/>
                    </a:lnTo>
                    <a:lnTo>
                      <a:pt x="60" y="2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1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16"/>
              <p:cNvSpPr>
                <a:spLocks/>
              </p:cNvSpPr>
              <p:nvPr/>
            </p:nvSpPr>
            <p:spPr bwMode="auto">
              <a:xfrm>
                <a:off x="1227" y="3413"/>
                <a:ext cx="127" cy="81"/>
              </a:xfrm>
              <a:custGeom>
                <a:avLst/>
                <a:gdLst>
                  <a:gd name="T0" fmla="*/ 0 w 256"/>
                  <a:gd name="T1" fmla="*/ 1 h 161"/>
                  <a:gd name="T2" fmla="*/ 0 w 256"/>
                  <a:gd name="T3" fmla="*/ 1 h 161"/>
                  <a:gd name="T4" fmla="*/ 0 w 256"/>
                  <a:gd name="T5" fmla="*/ 1 h 161"/>
                  <a:gd name="T6" fmla="*/ 0 w 256"/>
                  <a:gd name="T7" fmla="*/ 1 h 161"/>
                  <a:gd name="T8" fmla="*/ 0 w 256"/>
                  <a:gd name="T9" fmla="*/ 1 h 161"/>
                  <a:gd name="T10" fmla="*/ 0 w 256"/>
                  <a:gd name="T11" fmla="*/ 1 h 161"/>
                  <a:gd name="T12" fmla="*/ 0 w 256"/>
                  <a:gd name="T13" fmla="*/ 1 h 161"/>
                  <a:gd name="T14" fmla="*/ 0 w 256"/>
                  <a:gd name="T15" fmla="*/ 1 h 161"/>
                  <a:gd name="T16" fmla="*/ 0 w 256"/>
                  <a:gd name="T17" fmla="*/ 1 h 161"/>
                  <a:gd name="T18" fmla="*/ 0 w 256"/>
                  <a:gd name="T19" fmla="*/ 1 h 161"/>
                  <a:gd name="T20" fmla="*/ 0 w 256"/>
                  <a:gd name="T21" fmla="*/ 1 h 161"/>
                  <a:gd name="T22" fmla="*/ 0 w 256"/>
                  <a:gd name="T23" fmla="*/ 1 h 161"/>
                  <a:gd name="T24" fmla="*/ 0 w 256"/>
                  <a:gd name="T25" fmla="*/ 0 h 161"/>
                  <a:gd name="T26" fmla="*/ 0 w 256"/>
                  <a:gd name="T27" fmla="*/ 1 h 161"/>
                  <a:gd name="T28" fmla="*/ 0 w 256"/>
                  <a:gd name="T29" fmla="*/ 1 h 161"/>
                  <a:gd name="T30" fmla="*/ 0 w 256"/>
                  <a:gd name="T31" fmla="*/ 1 h 161"/>
                  <a:gd name="T32" fmla="*/ 0 w 256"/>
                  <a:gd name="T33" fmla="*/ 1 h 161"/>
                  <a:gd name="T34" fmla="*/ 0 w 256"/>
                  <a:gd name="T35" fmla="*/ 1 h 161"/>
                  <a:gd name="T36" fmla="*/ 0 w 256"/>
                  <a:gd name="T37" fmla="*/ 1 h 161"/>
                  <a:gd name="T38" fmla="*/ 0 w 256"/>
                  <a:gd name="T39" fmla="*/ 1 h 161"/>
                  <a:gd name="T40" fmla="*/ 0 w 256"/>
                  <a:gd name="T41" fmla="*/ 1 h 161"/>
                  <a:gd name="T42" fmla="*/ 0 w 256"/>
                  <a:gd name="T43" fmla="*/ 1 h 161"/>
                  <a:gd name="T44" fmla="*/ 0 w 256"/>
                  <a:gd name="T45" fmla="*/ 1 h 161"/>
                  <a:gd name="T46" fmla="*/ 0 w 256"/>
                  <a:gd name="T47" fmla="*/ 1 h 161"/>
                  <a:gd name="T48" fmla="*/ 0 w 256"/>
                  <a:gd name="T49" fmla="*/ 1 h 161"/>
                  <a:gd name="T50" fmla="*/ 0 w 256"/>
                  <a:gd name="T51" fmla="*/ 1 h 1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6"/>
                  <a:gd name="T79" fmla="*/ 0 h 161"/>
                  <a:gd name="T80" fmla="*/ 256 w 256"/>
                  <a:gd name="T81" fmla="*/ 161 h 1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6" h="161">
                    <a:moveTo>
                      <a:pt x="9" y="161"/>
                    </a:moveTo>
                    <a:lnTo>
                      <a:pt x="40" y="141"/>
                    </a:lnTo>
                    <a:lnTo>
                      <a:pt x="71" y="123"/>
                    </a:lnTo>
                    <a:lnTo>
                      <a:pt x="103" y="103"/>
                    </a:lnTo>
                    <a:lnTo>
                      <a:pt x="133" y="84"/>
                    </a:lnTo>
                    <a:lnTo>
                      <a:pt x="165" y="66"/>
                    </a:lnTo>
                    <a:lnTo>
                      <a:pt x="195" y="47"/>
                    </a:lnTo>
                    <a:lnTo>
                      <a:pt x="225" y="27"/>
                    </a:lnTo>
                    <a:lnTo>
                      <a:pt x="256" y="8"/>
                    </a:lnTo>
                    <a:lnTo>
                      <a:pt x="256" y="7"/>
                    </a:lnTo>
                    <a:lnTo>
                      <a:pt x="254" y="3"/>
                    </a:lnTo>
                    <a:lnTo>
                      <a:pt x="252" y="2"/>
                    </a:lnTo>
                    <a:lnTo>
                      <a:pt x="249" y="0"/>
                    </a:lnTo>
                    <a:lnTo>
                      <a:pt x="217" y="17"/>
                    </a:lnTo>
                    <a:lnTo>
                      <a:pt x="187" y="35"/>
                    </a:lnTo>
                    <a:lnTo>
                      <a:pt x="155" y="54"/>
                    </a:lnTo>
                    <a:lnTo>
                      <a:pt x="125" y="72"/>
                    </a:lnTo>
                    <a:lnTo>
                      <a:pt x="94" y="92"/>
                    </a:lnTo>
                    <a:lnTo>
                      <a:pt x="62" y="113"/>
                    </a:lnTo>
                    <a:lnTo>
                      <a:pt x="32" y="131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3" y="158"/>
                    </a:lnTo>
                    <a:lnTo>
                      <a:pt x="7" y="161"/>
                    </a:lnTo>
                    <a:lnTo>
                      <a:pt x="9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17"/>
              <p:cNvSpPr>
                <a:spLocks/>
              </p:cNvSpPr>
              <p:nvPr/>
            </p:nvSpPr>
            <p:spPr bwMode="auto">
              <a:xfrm>
                <a:off x="1243" y="3410"/>
                <a:ext cx="154" cy="123"/>
              </a:xfrm>
              <a:custGeom>
                <a:avLst/>
                <a:gdLst>
                  <a:gd name="T0" fmla="*/ 1 w 307"/>
                  <a:gd name="T1" fmla="*/ 0 h 247"/>
                  <a:gd name="T2" fmla="*/ 1 w 307"/>
                  <a:gd name="T3" fmla="*/ 0 h 247"/>
                  <a:gd name="T4" fmla="*/ 1 w 307"/>
                  <a:gd name="T5" fmla="*/ 0 h 247"/>
                  <a:gd name="T6" fmla="*/ 1 w 307"/>
                  <a:gd name="T7" fmla="*/ 0 h 247"/>
                  <a:gd name="T8" fmla="*/ 1 w 307"/>
                  <a:gd name="T9" fmla="*/ 0 h 247"/>
                  <a:gd name="T10" fmla="*/ 1 w 307"/>
                  <a:gd name="T11" fmla="*/ 0 h 247"/>
                  <a:gd name="T12" fmla="*/ 1 w 307"/>
                  <a:gd name="T13" fmla="*/ 0 h 247"/>
                  <a:gd name="T14" fmla="*/ 1 w 307"/>
                  <a:gd name="T15" fmla="*/ 0 h 247"/>
                  <a:gd name="T16" fmla="*/ 1 w 307"/>
                  <a:gd name="T17" fmla="*/ 0 h 247"/>
                  <a:gd name="T18" fmla="*/ 1 w 307"/>
                  <a:gd name="T19" fmla="*/ 0 h 247"/>
                  <a:gd name="T20" fmla="*/ 1 w 307"/>
                  <a:gd name="T21" fmla="*/ 0 h 247"/>
                  <a:gd name="T22" fmla="*/ 1 w 307"/>
                  <a:gd name="T23" fmla="*/ 0 h 247"/>
                  <a:gd name="T24" fmla="*/ 1 w 307"/>
                  <a:gd name="T25" fmla="*/ 0 h 247"/>
                  <a:gd name="T26" fmla="*/ 1 w 307"/>
                  <a:gd name="T27" fmla="*/ 0 h 247"/>
                  <a:gd name="T28" fmla="*/ 1 w 307"/>
                  <a:gd name="T29" fmla="*/ 0 h 247"/>
                  <a:gd name="T30" fmla="*/ 1 w 307"/>
                  <a:gd name="T31" fmla="*/ 0 h 247"/>
                  <a:gd name="T32" fmla="*/ 1 w 307"/>
                  <a:gd name="T33" fmla="*/ 0 h 247"/>
                  <a:gd name="T34" fmla="*/ 1 w 307"/>
                  <a:gd name="T35" fmla="*/ 0 h 247"/>
                  <a:gd name="T36" fmla="*/ 1 w 307"/>
                  <a:gd name="T37" fmla="*/ 0 h 247"/>
                  <a:gd name="T38" fmla="*/ 1 w 307"/>
                  <a:gd name="T39" fmla="*/ 0 h 247"/>
                  <a:gd name="T40" fmla="*/ 1 w 307"/>
                  <a:gd name="T41" fmla="*/ 0 h 247"/>
                  <a:gd name="T42" fmla="*/ 1 w 307"/>
                  <a:gd name="T43" fmla="*/ 0 h 247"/>
                  <a:gd name="T44" fmla="*/ 1 w 307"/>
                  <a:gd name="T45" fmla="*/ 0 h 247"/>
                  <a:gd name="T46" fmla="*/ 1 w 307"/>
                  <a:gd name="T47" fmla="*/ 0 h 247"/>
                  <a:gd name="T48" fmla="*/ 1 w 307"/>
                  <a:gd name="T49" fmla="*/ 0 h 247"/>
                  <a:gd name="T50" fmla="*/ 1 w 307"/>
                  <a:gd name="T51" fmla="*/ 0 h 247"/>
                  <a:gd name="T52" fmla="*/ 1 w 307"/>
                  <a:gd name="T53" fmla="*/ 0 h 247"/>
                  <a:gd name="T54" fmla="*/ 1 w 307"/>
                  <a:gd name="T55" fmla="*/ 0 h 247"/>
                  <a:gd name="T56" fmla="*/ 1 w 307"/>
                  <a:gd name="T57" fmla="*/ 0 h 247"/>
                  <a:gd name="T58" fmla="*/ 1 w 307"/>
                  <a:gd name="T59" fmla="*/ 0 h 247"/>
                  <a:gd name="T60" fmla="*/ 1 w 307"/>
                  <a:gd name="T61" fmla="*/ 0 h 247"/>
                  <a:gd name="T62" fmla="*/ 1 w 307"/>
                  <a:gd name="T63" fmla="*/ 0 h 247"/>
                  <a:gd name="T64" fmla="*/ 1 w 307"/>
                  <a:gd name="T65" fmla="*/ 0 h 247"/>
                  <a:gd name="T66" fmla="*/ 1 w 307"/>
                  <a:gd name="T67" fmla="*/ 0 h 247"/>
                  <a:gd name="T68" fmla="*/ 1 w 307"/>
                  <a:gd name="T69" fmla="*/ 0 h 247"/>
                  <a:gd name="T70" fmla="*/ 1 w 307"/>
                  <a:gd name="T71" fmla="*/ 0 h 247"/>
                  <a:gd name="T72" fmla="*/ 0 w 307"/>
                  <a:gd name="T73" fmla="*/ 0 h 247"/>
                  <a:gd name="T74" fmla="*/ 0 w 307"/>
                  <a:gd name="T75" fmla="*/ 0 h 247"/>
                  <a:gd name="T76" fmla="*/ 1 w 307"/>
                  <a:gd name="T77" fmla="*/ 0 h 247"/>
                  <a:gd name="T78" fmla="*/ 1 w 307"/>
                  <a:gd name="T79" fmla="*/ 0 h 247"/>
                  <a:gd name="T80" fmla="*/ 1 w 307"/>
                  <a:gd name="T81" fmla="*/ 0 h 247"/>
                  <a:gd name="T82" fmla="*/ 1 w 307"/>
                  <a:gd name="T83" fmla="*/ 0 h 2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7"/>
                  <a:gd name="T127" fmla="*/ 0 h 247"/>
                  <a:gd name="T128" fmla="*/ 307 w 307"/>
                  <a:gd name="T129" fmla="*/ 247 h 2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7" h="247">
                    <a:moveTo>
                      <a:pt x="8" y="247"/>
                    </a:moveTo>
                    <a:lnTo>
                      <a:pt x="28" y="234"/>
                    </a:lnTo>
                    <a:lnTo>
                      <a:pt x="47" y="221"/>
                    </a:lnTo>
                    <a:lnTo>
                      <a:pt x="67" y="207"/>
                    </a:lnTo>
                    <a:lnTo>
                      <a:pt x="87" y="192"/>
                    </a:lnTo>
                    <a:lnTo>
                      <a:pt x="106" y="179"/>
                    </a:lnTo>
                    <a:lnTo>
                      <a:pt x="124" y="163"/>
                    </a:lnTo>
                    <a:lnTo>
                      <a:pt x="143" y="148"/>
                    </a:lnTo>
                    <a:lnTo>
                      <a:pt x="163" y="133"/>
                    </a:lnTo>
                    <a:lnTo>
                      <a:pt x="181" y="120"/>
                    </a:lnTo>
                    <a:lnTo>
                      <a:pt x="200" y="105"/>
                    </a:lnTo>
                    <a:lnTo>
                      <a:pt x="218" y="88"/>
                    </a:lnTo>
                    <a:lnTo>
                      <a:pt x="235" y="73"/>
                    </a:lnTo>
                    <a:lnTo>
                      <a:pt x="254" y="57"/>
                    </a:lnTo>
                    <a:lnTo>
                      <a:pt x="272" y="42"/>
                    </a:lnTo>
                    <a:lnTo>
                      <a:pt x="289" y="26"/>
                    </a:lnTo>
                    <a:lnTo>
                      <a:pt x="307" y="10"/>
                    </a:lnTo>
                    <a:lnTo>
                      <a:pt x="307" y="7"/>
                    </a:lnTo>
                    <a:lnTo>
                      <a:pt x="306" y="4"/>
                    </a:lnTo>
                    <a:lnTo>
                      <a:pt x="302" y="0"/>
                    </a:lnTo>
                    <a:lnTo>
                      <a:pt x="301" y="0"/>
                    </a:lnTo>
                    <a:lnTo>
                      <a:pt x="282" y="15"/>
                    </a:lnTo>
                    <a:lnTo>
                      <a:pt x="264" y="31"/>
                    </a:lnTo>
                    <a:lnTo>
                      <a:pt x="245" y="46"/>
                    </a:lnTo>
                    <a:lnTo>
                      <a:pt x="228" y="61"/>
                    </a:lnTo>
                    <a:lnTo>
                      <a:pt x="210" y="78"/>
                    </a:lnTo>
                    <a:lnTo>
                      <a:pt x="191" y="93"/>
                    </a:lnTo>
                    <a:lnTo>
                      <a:pt x="173" y="108"/>
                    </a:lnTo>
                    <a:lnTo>
                      <a:pt x="154" y="123"/>
                    </a:lnTo>
                    <a:lnTo>
                      <a:pt x="136" y="138"/>
                    </a:lnTo>
                    <a:lnTo>
                      <a:pt x="116" y="153"/>
                    </a:lnTo>
                    <a:lnTo>
                      <a:pt x="97" y="167"/>
                    </a:lnTo>
                    <a:lnTo>
                      <a:pt x="79" y="182"/>
                    </a:lnTo>
                    <a:lnTo>
                      <a:pt x="59" y="197"/>
                    </a:lnTo>
                    <a:lnTo>
                      <a:pt x="40" y="210"/>
                    </a:lnTo>
                    <a:lnTo>
                      <a:pt x="20" y="224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1" y="244"/>
                    </a:lnTo>
                    <a:lnTo>
                      <a:pt x="5" y="247"/>
                    </a:lnTo>
                    <a:lnTo>
                      <a:pt x="8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18"/>
              <p:cNvSpPr>
                <a:spLocks/>
              </p:cNvSpPr>
              <p:nvPr/>
            </p:nvSpPr>
            <p:spPr bwMode="auto">
              <a:xfrm>
                <a:off x="1320" y="3407"/>
                <a:ext cx="149" cy="128"/>
              </a:xfrm>
              <a:custGeom>
                <a:avLst/>
                <a:gdLst>
                  <a:gd name="T0" fmla="*/ 0 w 299"/>
                  <a:gd name="T1" fmla="*/ 1 h 256"/>
                  <a:gd name="T2" fmla="*/ 0 w 299"/>
                  <a:gd name="T3" fmla="*/ 1 h 256"/>
                  <a:gd name="T4" fmla="*/ 0 w 299"/>
                  <a:gd name="T5" fmla="*/ 1 h 256"/>
                  <a:gd name="T6" fmla="*/ 0 w 299"/>
                  <a:gd name="T7" fmla="*/ 1 h 256"/>
                  <a:gd name="T8" fmla="*/ 0 w 299"/>
                  <a:gd name="T9" fmla="*/ 1 h 256"/>
                  <a:gd name="T10" fmla="*/ 0 w 299"/>
                  <a:gd name="T11" fmla="*/ 1 h 256"/>
                  <a:gd name="T12" fmla="*/ 0 w 299"/>
                  <a:gd name="T13" fmla="*/ 1 h 256"/>
                  <a:gd name="T14" fmla="*/ 0 w 299"/>
                  <a:gd name="T15" fmla="*/ 1 h 256"/>
                  <a:gd name="T16" fmla="*/ 0 w 299"/>
                  <a:gd name="T17" fmla="*/ 1 h 256"/>
                  <a:gd name="T18" fmla="*/ 0 w 299"/>
                  <a:gd name="T19" fmla="*/ 1 h 256"/>
                  <a:gd name="T20" fmla="*/ 0 w 299"/>
                  <a:gd name="T21" fmla="*/ 1 h 256"/>
                  <a:gd name="T22" fmla="*/ 0 w 299"/>
                  <a:gd name="T23" fmla="*/ 1 h 256"/>
                  <a:gd name="T24" fmla="*/ 0 w 299"/>
                  <a:gd name="T25" fmla="*/ 1 h 256"/>
                  <a:gd name="T26" fmla="*/ 0 w 299"/>
                  <a:gd name="T27" fmla="*/ 1 h 256"/>
                  <a:gd name="T28" fmla="*/ 0 w 299"/>
                  <a:gd name="T29" fmla="*/ 1 h 256"/>
                  <a:gd name="T30" fmla="*/ 0 w 299"/>
                  <a:gd name="T31" fmla="*/ 1 h 256"/>
                  <a:gd name="T32" fmla="*/ 0 w 299"/>
                  <a:gd name="T33" fmla="*/ 1 h 256"/>
                  <a:gd name="T34" fmla="*/ 0 w 299"/>
                  <a:gd name="T35" fmla="*/ 1 h 256"/>
                  <a:gd name="T36" fmla="*/ 0 w 299"/>
                  <a:gd name="T37" fmla="*/ 1 h 256"/>
                  <a:gd name="T38" fmla="*/ 0 w 299"/>
                  <a:gd name="T39" fmla="*/ 0 h 256"/>
                  <a:gd name="T40" fmla="*/ 0 w 299"/>
                  <a:gd name="T41" fmla="*/ 0 h 256"/>
                  <a:gd name="T42" fmla="*/ 0 w 299"/>
                  <a:gd name="T43" fmla="*/ 1 h 256"/>
                  <a:gd name="T44" fmla="*/ 0 w 299"/>
                  <a:gd name="T45" fmla="*/ 1 h 256"/>
                  <a:gd name="T46" fmla="*/ 0 w 299"/>
                  <a:gd name="T47" fmla="*/ 1 h 256"/>
                  <a:gd name="T48" fmla="*/ 0 w 299"/>
                  <a:gd name="T49" fmla="*/ 1 h 256"/>
                  <a:gd name="T50" fmla="*/ 0 w 299"/>
                  <a:gd name="T51" fmla="*/ 1 h 256"/>
                  <a:gd name="T52" fmla="*/ 0 w 299"/>
                  <a:gd name="T53" fmla="*/ 1 h 256"/>
                  <a:gd name="T54" fmla="*/ 0 w 299"/>
                  <a:gd name="T55" fmla="*/ 1 h 256"/>
                  <a:gd name="T56" fmla="*/ 0 w 299"/>
                  <a:gd name="T57" fmla="*/ 1 h 256"/>
                  <a:gd name="T58" fmla="*/ 0 w 299"/>
                  <a:gd name="T59" fmla="*/ 1 h 256"/>
                  <a:gd name="T60" fmla="*/ 0 w 299"/>
                  <a:gd name="T61" fmla="*/ 1 h 256"/>
                  <a:gd name="T62" fmla="*/ 0 w 299"/>
                  <a:gd name="T63" fmla="*/ 1 h 256"/>
                  <a:gd name="T64" fmla="*/ 0 w 299"/>
                  <a:gd name="T65" fmla="*/ 1 h 256"/>
                  <a:gd name="T66" fmla="*/ 0 w 299"/>
                  <a:gd name="T67" fmla="*/ 1 h 256"/>
                  <a:gd name="T68" fmla="*/ 0 w 299"/>
                  <a:gd name="T69" fmla="*/ 1 h 256"/>
                  <a:gd name="T70" fmla="*/ 0 w 299"/>
                  <a:gd name="T71" fmla="*/ 1 h 256"/>
                  <a:gd name="T72" fmla="*/ 0 w 299"/>
                  <a:gd name="T73" fmla="*/ 1 h 256"/>
                  <a:gd name="T74" fmla="*/ 0 w 299"/>
                  <a:gd name="T75" fmla="*/ 1 h 256"/>
                  <a:gd name="T76" fmla="*/ 0 w 299"/>
                  <a:gd name="T77" fmla="*/ 1 h 256"/>
                  <a:gd name="T78" fmla="*/ 0 w 299"/>
                  <a:gd name="T79" fmla="*/ 1 h 256"/>
                  <a:gd name="T80" fmla="*/ 0 w 299"/>
                  <a:gd name="T81" fmla="*/ 1 h 256"/>
                  <a:gd name="T82" fmla="*/ 0 w 299"/>
                  <a:gd name="T83" fmla="*/ 1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9"/>
                  <a:gd name="T127" fmla="*/ 0 h 256"/>
                  <a:gd name="T128" fmla="*/ 299 w 299"/>
                  <a:gd name="T129" fmla="*/ 256 h 2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9" h="256">
                    <a:moveTo>
                      <a:pt x="5" y="256"/>
                    </a:moveTo>
                    <a:lnTo>
                      <a:pt x="23" y="241"/>
                    </a:lnTo>
                    <a:lnTo>
                      <a:pt x="40" y="224"/>
                    </a:lnTo>
                    <a:lnTo>
                      <a:pt x="59" y="209"/>
                    </a:lnTo>
                    <a:lnTo>
                      <a:pt x="77" y="194"/>
                    </a:lnTo>
                    <a:lnTo>
                      <a:pt x="96" y="177"/>
                    </a:lnTo>
                    <a:lnTo>
                      <a:pt x="114" y="162"/>
                    </a:lnTo>
                    <a:lnTo>
                      <a:pt x="131" y="147"/>
                    </a:lnTo>
                    <a:lnTo>
                      <a:pt x="149" y="130"/>
                    </a:lnTo>
                    <a:lnTo>
                      <a:pt x="168" y="115"/>
                    </a:lnTo>
                    <a:lnTo>
                      <a:pt x="186" y="99"/>
                    </a:lnTo>
                    <a:lnTo>
                      <a:pt x="205" y="84"/>
                    </a:lnTo>
                    <a:lnTo>
                      <a:pt x="223" y="68"/>
                    </a:lnTo>
                    <a:lnTo>
                      <a:pt x="242" y="52"/>
                    </a:lnTo>
                    <a:lnTo>
                      <a:pt x="262" y="37"/>
                    </a:lnTo>
                    <a:lnTo>
                      <a:pt x="280" y="22"/>
                    </a:lnTo>
                    <a:lnTo>
                      <a:pt x="299" y="7"/>
                    </a:lnTo>
                    <a:lnTo>
                      <a:pt x="299" y="5"/>
                    </a:lnTo>
                    <a:lnTo>
                      <a:pt x="297" y="4"/>
                    </a:lnTo>
                    <a:lnTo>
                      <a:pt x="296" y="0"/>
                    </a:lnTo>
                    <a:lnTo>
                      <a:pt x="294" y="0"/>
                    </a:lnTo>
                    <a:lnTo>
                      <a:pt x="274" y="15"/>
                    </a:lnTo>
                    <a:lnTo>
                      <a:pt x="255" y="31"/>
                    </a:lnTo>
                    <a:lnTo>
                      <a:pt x="237" y="44"/>
                    </a:lnTo>
                    <a:lnTo>
                      <a:pt x="217" y="61"/>
                    </a:lnTo>
                    <a:lnTo>
                      <a:pt x="198" y="76"/>
                    </a:lnTo>
                    <a:lnTo>
                      <a:pt x="180" y="91"/>
                    </a:lnTo>
                    <a:lnTo>
                      <a:pt x="161" y="106"/>
                    </a:lnTo>
                    <a:lnTo>
                      <a:pt x="143" y="123"/>
                    </a:lnTo>
                    <a:lnTo>
                      <a:pt x="124" y="138"/>
                    </a:lnTo>
                    <a:lnTo>
                      <a:pt x="107" y="155"/>
                    </a:lnTo>
                    <a:lnTo>
                      <a:pt x="89" y="170"/>
                    </a:lnTo>
                    <a:lnTo>
                      <a:pt x="70" y="187"/>
                    </a:lnTo>
                    <a:lnTo>
                      <a:pt x="54" y="202"/>
                    </a:lnTo>
                    <a:lnTo>
                      <a:pt x="35" y="219"/>
                    </a:lnTo>
                    <a:lnTo>
                      <a:pt x="18" y="234"/>
                    </a:lnTo>
                    <a:lnTo>
                      <a:pt x="0" y="251"/>
                    </a:lnTo>
                    <a:lnTo>
                      <a:pt x="0" y="252"/>
                    </a:lnTo>
                    <a:lnTo>
                      <a:pt x="1" y="254"/>
                    </a:lnTo>
                    <a:lnTo>
                      <a:pt x="3" y="256"/>
                    </a:lnTo>
                    <a:lnTo>
                      <a:pt x="5" y="2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9"/>
              <p:cNvSpPr>
                <a:spLocks/>
              </p:cNvSpPr>
              <p:nvPr/>
            </p:nvSpPr>
            <p:spPr bwMode="auto">
              <a:xfrm>
                <a:off x="1390" y="3390"/>
                <a:ext cx="145" cy="132"/>
              </a:xfrm>
              <a:custGeom>
                <a:avLst/>
                <a:gdLst>
                  <a:gd name="T0" fmla="*/ 1 w 289"/>
                  <a:gd name="T1" fmla="*/ 1 h 264"/>
                  <a:gd name="T2" fmla="*/ 1 w 289"/>
                  <a:gd name="T3" fmla="*/ 1 h 264"/>
                  <a:gd name="T4" fmla="*/ 1 w 289"/>
                  <a:gd name="T5" fmla="*/ 1 h 264"/>
                  <a:gd name="T6" fmla="*/ 1 w 289"/>
                  <a:gd name="T7" fmla="*/ 1 h 264"/>
                  <a:gd name="T8" fmla="*/ 1 w 289"/>
                  <a:gd name="T9" fmla="*/ 1 h 264"/>
                  <a:gd name="T10" fmla="*/ 1 w 289"/>
                  <a:gd name="T11" fmla="*/ 1 h 264"/>
                  <a:gd name="T12" fmla="*/ 1 w 289"/>
                  <a:gd name="T13" fmla="*/ 1 h 264"/>
                  <a:gd name="T14" fmla="*/ 1 w 289"/>
                  <a:gd name="T15" fmla="*/ 1 h 264"/>
                  <a:gd name="T16" fmla="*/ 1 w 289"/>
                  <a:gd name="T17" fmla="*/ 1 h 264"/>
                  <a:gd name="T18" fmla="*/ 1 w 289"/>
                  <a:gd name="T19" fmla="*/ 1 h 264"/>
                  <a:gd name="T20" fmla="*/ 1 w 289"/>
                  <a:gd name="T21" fmla="*/ 1 h 264"/>
                  <a:gd name="T22" fmla="*/ 1 w 289"/>
                  <a:gd name="T23" fmla="*/ 1 h 264"/>
                  <a:gd name="T24" fmla="*/ 1 w 289"/>
                  <a:gd name="T25" fmla="*/ 1 h 264"/>
                  <a:gd name="T26" fmla="*/ 1 w 289"/>
                  <a:gd name="T27" fmla="*/ 1 h 264"/>
                  <a:gd name="T28" fmla="*/ 1 w 289"/>
                  <a:gd name="T29" fmla="*/ 1 h 264"/>
                  <a:gd name="T30" fmla="*/ 1 w 289"/>
                  <a:gd name="T31" fmla="*/ 1 h 264"/>
                  <a:gd name="T32" fmla="*/ 1 w 289"/>
                  <a:gd name="T33" fmla="*/ 1 h 264"/>
                  <a:gd name="T34" fmla="*/ 1 w 289"/>
                  <a:gd name="T35" fmla="*/ 1 h 264"/>
                  <a:gd name="T36" fmla="*/ 1 w 289"/>
                  <a:gd name="T37" fmla="*/ 1 h 264"/>
                  <a:gd name="T38" fmla="*/ 1 w 289"/>
                  <a:gd name="T39" fmla="*/ 1 h 264"/>
                  <a:gd name="T40" fmla="*/ 1 w 289"/>
                  <a:gd name="T41" fmla="*/ 0 h 264"/>
                  <a:gd name="T42" fmla="*/ 1 w 289"/>
                  <a:gd name="T43" fmla="*/ 1 h 264"/>
                  <a:gd name="T44" fmla="*/ 1 w 289"/>
                  <a:gd name="T45" fmla="*/ 1 h 264"/>
                  <a:gd name="T46" fmla="*/ 1 w 289"/>
                  <a:gd name="T47" fmla="*/ 1 h 264"/>
                  <a:gd name="T48" fmla="*/ 1 w 289"/>
                  <a:gd name="T49" fmla="*/ 1 h 264"/>
                  <a:gd name="T50" fmla="*/ 1 w 289"/>
                  <a:gd name="T51" fmla="*/ 1 h 264"/>
                  <a:gd name="T52" fmla="*/ 1 w 289"/>
                  <a:gd name="T53" fmla="*/ 1 h 264"/>
                  <a:gd name="T54" fmla="*/ 1 w 289"/>
                  <a:gd name="T55" fmla="*/ 1 h 264"/>
                  <a:gd name="T56" fmla="*/ 1 w 289"/>
                  <a:gd name="T57" fmla="*/ 1 h 264"/>
                  <a:gd name="T58" fmla="*/ 1 w 289"/>
                  <a:gd name="T59" fmla="*/ 1 h 264"/>
                  <a:gd name="T60" fmla="*/ 1 w 289"/>
                  <a:gd name="T61" fmla="*/ 1 h 264"/>
                  <a:gd name="T62" fmla="*/ 1 w 289"/>
                  <a:gd name="T63" fmla="*/ 1 h 264"/>
                  <a:gd name="T64" fmla="*/ 1 w 289"/>
                  <a:gd name="T65" fmla="*/ 1 h 264"/>
                  <a:gd name="T66" fmla="*/ 1 w 289"/>
                  <a:gd name="T67" fmla="*/ 1 h 264"/>
                  <a:gd name="T68" fmla="*/ 1 w 289"/>
                  <a:gd name="T69" fmla="*/ 1 h 264"/>
                  <a:gd name="T70" fmla="*/ 1 w 289"/>
                  <a:gd name="T71" fmla="*/ 1 h 264"/>
                  <a:gd name="T72" fmla="*/ 0 w 289"/>
                  <a:gd name="T73" fmla="*/ 1 h 264"/>
                  <a:gd name="T74" fmla="*/ 0 w 289"/>
                  <a:gd name="T75" fmla="*/ 1 h 264"/>
                  <a:gd name="T76" fmla="*/ 1 w 289"/>
                  <a:gd name="T77" fmla="*/ 1 h 264"/>
                  <a:gd name="T78" fmla="*/ 1 w 289"/>
                  <a:gd name="T79" fmla="*/ 1 h 264"/>
                  <a:gd name="T80" fmla="*/ 1 w 289"/>
                  <a:gd name="T81" fmla="*/ 1 h 264"/>
                  <a:gd name="T82" fmla="*/ 1 w 289"/>
                  <a:gd name="T83" fmla="*/ 1 h 2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9"/>
                  <a:gd name="T127" fmla="*/ 0 h 264"/>
                  <a:gd name="T128" fmla="*/ 289 w 289"/>
                  <a:gd name="T129" fmla="*/ 264 h 26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9" h="264">
                    <a:moveTo>
                      <a:pt x="7" y="264"/>
                    </a:moveTo>
                    <a:lnTo>
                      <a:pt x="25" y="248"/>
                    </a:lnTo>
                    <a:lnTo>
                      <a:pt x="42" y="233"/>
                    </a:lnTo>
                    <a:lnTo>
                      <a:pt x="60" y="217"/>
                    </a:lnTo>
                    <a:lnTo>
                      <a:pt x="77" y="200"/>
                    </a:lnTo>
                    <a:lnTo>
                      <a:pt x="96" y="185"/>
                    </a:lnTo>
                    <a:lnTo>
                      <a:pt x="113" y="168"/>
                    </a:lnTo>
                    <a:lnTo>
                      <a:pt x="129" y="151"/>
                    </a:lnTo>
                    <a:lnTo>
                      <a:pt x="146" y="134"/>
                    </a:lnTo>
                    <a:lnTo>
                      <a:pt x="163" y="117"/>
                    </a:lnTo>
                    <a:lnTo>
                      <a:pt x="181" y="102"/>
                    </a:lnTo>
                    <a:lnTo>
                      <a:pt x="198" y="85"/>
                    </a:lnTo>
                    <a:lnTo>
                      <a:pt x="217" y="69"/>
                    </a:lnTo>
                    <a:lnTo>
                      <a:pt x="234" y="53"/>
                    </a:lnTo>
                    <a:lnTo>
                      <a:pt x="252" y="38"/>
                    </a:lnTo>
                    <a:lnTo>
                      <a:pt x="271" y="23"/>
                    </a:lnTo>
                    <a:lnTo>
                      <a:pt x="289" y="8"/>
                    </a:lnTo>
                    <a:lnTo>
                      <a:pt x="289" y="6"/>
                    </a:lnTo>
                    <a:lnTo>
                      <a:pt x="287" y="3"/>
                    </a:lnTo>
                    <a:lnTo>
                      <a:pt x="286" y="1"/>
                    </a:lnTo>
                    <a:lnTo>
                      <a:pt x="284" y="0"/>
                    </a:lnTo>
                    <a:lnTo>
                      <a:pt x="266" y="15"/>
                    </a:lnTo>
                    <a:lnTo>
                      <a:pt x="245" y="28"/>
                    </a:lnTo>
                    <a:lnTo>
                      <a:pt x="227" y="45"/>
                    </a:lnTo>
                    <a:lnTo>
                      <a:pt x="210" y="60"/>
                    </a:lnTo>
                    <a:lnTo>
                      <a:pt x="192" y="77"/>
                    </a:lnTo>
                    <a:lnTo>
                      <a:pt x="175" y="92"/>
                    </a:lnTo>
                    <a:lnTo>
                      <a:pt x="156" y="109"/>
                    </a:lnTo>
                    <a:lnTo>
                      <a:pt x="139" y="126"/>
                    </a:lnTo>
                    <a:lnTo>
                      <a:pt x="123" y="143"/>
                    </a:lnTo>
                    <a:lnTo>
                      <a:pt x="106" y="159"/>
                    </a:lnTo>
                    <a:lnTo>
                      <a:pt x="87" y="176"/>
                    </a:lnTo>
                    <a:lnTo>
                      <a:pt x="71" y="193"/>
                    </a:lnTo>
                    <a:lnTo>
                      <a:pt x="54" y="210"/>
                    </a:lnTo>
                    <a:lnTo>
                      <a:pt x="35" y="225"/>
                    </a:lnTo>
                    <a:lnTo>
                      <a:pt x="18" y="242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2" y="260"/>
                    </a:lnTo>
                    <a:lnTo>
                      <a:pt x="5" y="264"/>
                    </a:lnTo>
                    <a:lnTo>
                      <a:pt x="7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20"/>
              <p:cNvSpPr>
                <a:spLocks/>
              </p:cNvSpPr>
              <p:nvPr/>
            </p:nvSpPr>
            <p:spPr bwMode="auto">
              <a:xfrm>
                <a:off x="1440" y="3378"/>
                <a:ext cx="183" cy="141"/>
              </a:xfrm>
              <a:custGeom>
                <a:avLst/>
                <a:gdLst>
                  <a:gd name="T0" fmla="*/ 0 w 367"/>
                  <a:gd name="T1" fmla="*/ 0 h 283"/>
                  <a:gd name="T2" fmla="*/ 0 w 367"/>
                  <a:gd name="T3" fmla="*/ 0 h 283"/>
                  <a:gd name="T4" fmla="*/ 0 w 367"/>
                  <a:gd name="T5" fmla="*/ 0 h 283"/>
                  <a:gd name="T6" fmla="*/ 0 w 367"/>
                  <a:gd name="T7" fmla="*/ 0 h 283"/>
                  <a:gd name="T8" fmla="*/ 0 w 367"/>
                  <a:gd name="T9" fmla="*/ 0 h 283"/>
                  <a:gd name="T10" fmla="*/ 0 w 367"/>
                  <a:gd name="T11" fmla="*/ 0 h 283"/>
                  <a:gd name="T12" fmla="*/ 0 w 367"/>
                  <a:gd name="T13" fmla="*/ 0 h 283"/>
                  <a:gd name="T14" fmla="*/ 0 w 367"/>
                  <a:gd name="T15" fmla="*/ 0 h 283"/>
                  <a:gd name="T16" fmla="*/ 0 w 367"/>
                  <a:gd name="T17" fmla="*/ 0 h 283"/>
                  <a:gd name="T18" fmla="*/ 0 w 367"/>
                  <a:gd name="T19" fmla="*/ 0 h 283"/>
                  <a:gd name="T20" fmla="*/ 0 w 367"/>
                  <a:gd name="T21" fmla="*/ 0 h 283"/>
                  <a:gd name="T22" fmla="*/ 0 w 367"/>
                  <a:gd name="T23" fmla="*/ 0 h 283"/>
                  <a:gd name="T24" fmla="*/ 0 w 367"/>
                  <a:gd name="T25" fmla="*/ 0 h 283"/>
                  <a:gd name="T26" fmla="*/ 0 w 367"/>
                  <a:gd name="T27" fmla="*/ 0 h 283"/>
                  <a:gd name="T28" fmla="*/ 0 w 367"/>
                  <a:gd name="T29" fmla="*/ 0 h 283"/>
                  <a:gd name="T30" fmla="*/ 0 w 367"/>
                  <a:gd name="T31" fmla="*/ 0 h 283"/>
                  <a:gd name="T32" fmla="*/ 0 w 367"/>
                  <a:gd name="T33" fmla="*/ 0 h 283"/>
                  <a:gd name="T34" fmla="*/ 0 w 367"/>
                  <a:gd name="T35" fmla="*/ 0 h 283"/>
                  <a:gd name="T36" fmla="*/ 0 w 367"/>
                  <a:gd name="T37" fmla="*/ 0 h 283"/>
                  <a:gd name="T38" fmla="*/ 0 w 367"/>
                  <a:gd name="T39" fmla="*/ 0 h 283"/>
                  <a:gd name="T40" fmla="*/ 0 w 367"/>
                  <a:gd name="T41" fmla="*/ 0 h 283"/>
                  <a:gd name="T42" fmla="*/ 0 w 367"/>
                  <a:gd name="T43" fmla="*/ 0 h 283"/>
                  <a:gd name="T44" fmla="*/ 0 w 367"/>
                  <a:gd name="T45" fmla="*/ 0 h 283"/>
                  <a:gd name="T46" fmla="*/ 0 w 367"/>
                  <a:gd name="T47" fmla="*/ 0 h 283"/>
                  <a:gd name="T48" fmla="*/ 0 w 367"/>
                  <a:gd name="T49" fmla="*/ 0 h 283"/>
                  <a:gd name="T50" fmla="*/ 0 w 367"/>
                  <a:gd name="T51" fmla="*/ 0 h 283"/>
                  <a:gd name="T52" fmla="*/ 0 w 367"/>
                  <a:gd name="T53" fmla="*/ 0 h 283"/>
                  <a:gd name="T54" fmla="*/ 0 w 367"/>
                  <a:gd name="T55" fmla="*/ 0 h 283"/>
                  <a:gd name="T56" fmla="*/ 0 w 367"/>
                  <a:gd name="T57" fmla="*/ 0 h 283"/>
                  <a:gd name="T58" fmla="*/ 0 w 367"/>
                  <a:gd name="T59" fmla="*/ 0 h 283"/>
                  <a:gd name="T60" fmla="*/ 0 w 367"/>
                  <a:gd name="T61" fmla="*/ 0 h 283"/>
                  <a:gd name="T62" fmla="*/ 0 w 367"/>
                  <a:gd name="T63" fmla="*/ 0 h 283"/>
                  <a:gd name="T64" fmla="*/ 0 w 367"/>
                  <a:gd name="T65" fmla="*/ 0 h 283"/>
                  <a:gd name="T66" fmla="*/ 0 w 367"/>
                  <a:gd name="T67" fmla="*/ 0 h 283"/>
                  <a:gd name="T68" fmla="*/ 0 w 367"/>
                  <a:gd name="T69" fmla="*/ 0 h 283"/>
                  <a:gd name="T70" fmla="*/ 0 w 367"/>
                  <a:gd name="T71" fmla="*/ 0 h 283"/>
                  <a:gd name="T72" fmla="*/ 0 w 367"/>
                  <a:gd name="T73" fmla="*/ 0 h 283"/>
                  <a:gd name="T74" fmla="*/ 0 w 367"/>
                  <a:gd name="T75" fmla="*/ 0 h 283"/>
                  <a:gd name="T76" fmla="*/ 0 w 367"/>
                  <a:gd name="T77" fmla="*/ 0 h 283"/>
                  <a:gd name="T78" fmla="*/ 0 w 367"/>
                  <a:gd name="T79" fmla="*/ 0 h 283"/>
                  <a:gd name="T80" fmla="*/ 0 w 367"/>
                  <a:gd name="T81" fmla="*/ 0 h 283"/>
                  <a:gd name="T82" fmla="*/ 0 w 367"/>
                  <a:gd name="T83" fmla="*/ 0 h 2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7"/>
                  <a:gd name="T127" fmla="*/ 0 h 283"/>
                  <a:gd name="T128" fmla="*/ 367 w 367"/>
                  <a:gd name="T129" fmla="*/ 283 h 2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7" h="283">
                    <a:moveTo>
                      <a:pt x="5" y="283"/>
                    </a:moveTo>
                    <a:lnTo>
                      <a:pt x="29" y="268"/>
                    </a:lnTo>
                    <a:lnTo>
                      <a:pt x="52" y="251"/>
                    </a:lnTo>
                    <a:lnTo>
                      <a:pt x="76" y="234"/>
                    </a:lnTo>
                    <a:lnTo>
                      <a:pt x="99" y="217"/>
                    </a:lnTo>
                    <a:lnTo>
                      <a:pt x="121" y="200"/>
                    </a:lnTo>
                    <a:lnTo>
                      <a:pt x="145" y="184"/>
                    </a:lnTo>
                    <a:lnTo>
                      <a:pt x="167" y="167"/>
                    </a:lnTo>
                    <a:lnTo>
                      <a:pt x="190" y="150"/>
                    </a:lnTo>
                    <a:lnTo>
                      <a:pt x="212" y="133"/>
                    </a:lnTo>
                    <a:lnTo>
                      <a:pt x="234" y="115"/>
                    </a:lnTo>
                    <a:lnTo>
                      <a:pt x="257" y="98"/>
                    </a:lnTo>
                    <a:lnTo>
                      <a:pt x="279" y="79"/>
                    </a:lnTo>
                    <a:lnTo>
                      <a:pt x="301" y="61"/>
                    </a:lnTo>
                    <a:lnTo>
                      <a:pt x="323" y="44"/>
                    </a:lnTo>
                    <a:lnTo>
                      <a:pt x="345" y="26"/>
                    </a:lnTo>
                    <a:lnTo>
                      <a:pt x="367" y="7"/>
                    </a:lnTo>
                    <a:lnTo>
                      <a:pt x="367" y="5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2" y="0"/>
                    </a:lnTo>
                    <a:lnTo>
                      <a:pt x="338" y="17"/>
                    </a:lnTo>
                    <a:lnTo>
                      <a:pt x="316" y="34"/>
                    </a:lnTo>
                    <a:lnTo>
                      <a:pt x="293" y="51"/>
                    </a:lnTo>
                    <a:lnTo>
                      <a:pt x="271" y="69"/>
                    </a:lnTo>
                    <a:lnTo>
                      <a:pt x="249" y="86"/>
                    </a:lnTo>
                    <a:lnTo>
                      <a:pt x="225" y="103"/>
                    </a:lnTo>
                    <a:lnTo>
                      <a:pt x="204" y="121"/>
                    </a:lnTo>
                    <a:lnTo>
                      <a:pt x="182" y="138"/>
                    </a:lnTo>
                    <a:lnTo>
                      <a:pt x="160" y="157"/>
                    </a:lnTo>
                    <a:lnTo>
                      <a:pt x="136" y="174"/>
                    </a:lnTo>
                    <a:lnTo>
                      <a:pt x="114" y="192"/>
                    </a:lnTo>
                    <a:lnTo>
                      <a:pt x="93" y="209"/>
                    </a:lnTo>
                    <a:lnTo>
                      <a:pt x="69" y="226"/>
                    </a:lnTo>
                    <a:lnTo>
                      <a:pt x="45" y="243"/>
                    </a:lnTo>
                    <a:lnTo>
                      <a:pt x="24" y="259"/>
                    </a:lnTo>
                    <a:lnTo>
                      <a:pt x="0" y="276"/>
                    </a:lnTo>
                    <a:lnTo>
                      <a:pt x="0" y="278"/>
                    </a:lnTo>
                    <a:lnTo>
                      <a:pt x="3" y="279"/>
                    </a:lnTo>
                    <a:lnTo>
                      <a:pt x="5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21"/>
              <p:cNvSpPr>
                <a:spLocks/>
              </p:cNvSpPr>
              <p:nvPr/>
            </p:nvSpPr>
            <p:spPr bwMode="auto">
              <a:xfrm>
                <a:off x="1511" y="3363"/>
                <a:ext cx="173" cy="144"/>
              </a:xfrm>
              <a:custGeom>
                <a:avLst/>
                <a:gdLst>
                  <a:gd name="T0" fmla="*/ 1 w 345"/>
                  <a:gd name="T1" fmla="*/ 1 h 287"/>
                  <a:gd name="T2" fmla="*/ 1 w 345"/>
                  <a:gd name="T3" fmla="*/ 1 h 287"/>
                  <a:gd name="T4" fmla="*/ 1 w 345"/>
                  <a:gd name="T5" fmla="*/ 1 h 287"/>
                  <a:gd name="T6" fmla="*/ 1 w 345"/>
                  <a:gd name="T7" fmla="*/ 1 h 287"/>
                  <a:gd name="T8" fmla="*/ 1 w 345"/>
                  <a:gd name="T9" fmla="*/ 1 h 287"/>
                  <a:gd name="T10" fmla="*/ 1 w 345"/>
                  <a:gd name="T11" fmla="*/ 1 h 287"/>
                  <a:gd name="T12" fmla="*/ 1 w 345"/>
                  <a:gd name="T13" fmla="*/ 1 h 287"/>
                  <a:gd name="T14" fmla="*/ 1 w 345"/>
                  <a:gd name="T15" fmla="*/ 1 h 287"/>
                  <a:gd name="T16" fmla="*/ 1 w 345"/>
                  <a:gd name="T17" fmla="*/ 1 h 287"/>
                  <a:gd name="T18" fmla="*/ 1 w 345"/>
                  <a:gd name="T19" fmla="*/ 1 h 287"/>
                  <a:gd name="T20" fmla="*/ 1 w 345"/>
                  <a:gd name="T21" fmla="*/ 1 h 287"/>
                  <a:gd name="T22" fmla="*/ 1 w 345"/>
                  <a:gd name="T23" fmla="*/ 1 h 287"/>
                  <a:gd name="T24" fmla="*/ 1 w 345"/>
                  <a:gd name="T25" fmla="*/ 1 h 287"/>
                  <a:gd name="T26" fmla="*/ 1 w 345"/>
                  <a:gd name="T27" fmla="*/ 1 h 287"/>
                  <a:gd name="T28" fmla="*/ 1 w 345"/>
                  <a:gd name="T29" fmla="*/ 1 h 287"/>
                  <a:gd name="T30" fmla="*/ 1 w 345"/>
                  <a:gd name="T31" fmla="*/ 1 h 287"/>
                  <a:gd name="T32" fmla="*/ 1 w 345"/>
                  <a:gd name="T33" fmla="*/ 1 h 287"/>
                  <a:gd name="T34" fmla="*/ 1 w 345"/>
                  <a:gd name="T35" fmla="*/ 1 h 287"/>
                  <a:gd name="T36" fmla="*/ 1 w 345"/>
                  <a:gd name="T37" fmla="*/ 1 h 287"/>
                  <a:gd name="T38" fmla="*/ 1 w 345"/>
                  <a:gd name="T39" fmla="*/ 0 h 287"/>
                  <a:gd name="T40" fmla="*/ 1 w 345"/>
                  <a:gd name="T41" fmla="*/ 0 h 287"/>
                  <a:gd name="T42" fmla="*/ 1 w 345"/>
                  <a:gd name="T43" fmla="*/ 1 h 287"/>
                  <a:gd name="T44" fmla="*/ 1 w 345"/>
                  <a:gd name="T45" fmla="*/ 1 h 287"/>
                  <a:gd name="T46" fmla="*/ 1 w 345"/>
                  <a:gd name="T47" fmla="*/ 1 h 287"/>
                  <a:gd name="T48" fmla="*/ 1 w 345"/>
                  <a:gd name="T49" fmla="*/ 1 h 287"/>
                  <a:gd name="T50" fmla="*/ 1 w 345"/>
                  <a:gd name="T51" fmla="*/ 1 h 287"/>
                  <a:gd name="T52" fmla="*/ 1 w 345"/>
                  <a:gd name="T53" fmla="*/ 1 h 287"/>
                  <a:gd name="T54" fmla="*/ 1 w 345"/>
                  <a:gd name="T55" fmla="*/ 1 h 287"/>
                  <a:gd name="T56" fmla="*/ 1 w 345"/>
                  <a:gd name="T57" fmla="*/ 1 h 287"/>
                  <a:gd name="T58" fmla="*/ 1 w 345"/>
                  <a:gd name="T59" fmla="*/ 1 h 287"/>
                  <a:gd name="T60" fmla="*/ 1 w 345"/>
                  <a:gd name="T61" fmla="*/ 1 h 287"/>
                  <a:gd name="T62" fmla="*/ 1 w 345"/>
                  <a:gd name="T63" fmla="*/ 1 h 287"/>
                  <a:gd name="T64" fmla="*/ 1 w 345"/>
                  <a:gd name="T65" fmla="*/ 1 h 287"/>
                  <a:gd name="T66" fmla="*/ 1 w 345"/>
                  <a:gd name="T67" fmla="*/ 1 h 287"/>
                  <a:gd name="T68" fmla="*/ 1 w 345"/>
                  <a:gd name="T69" fmla="*/ 1 h 287"/>
                  <a:gd name="T70" fmla="*/ 1 w 345"/>
                  <a:gd name="T71" fmla="*/ 1 h 287"/>
                  <a:gd name="T72" fmla="*/ 0 w 345"/>
                  <a:gd name="T73" fmla="*/ 1 h 287"/>
                  <a:gd name="T74" fmla="*/ 0 w 345"/>
                  <a:gd name="T75" fmla="*/ 1 h 287"/>
                  <a:gd name="T76" fmla="*/ 1 w 345"/>
                  <a:gd name="T77" fmla="*/ 1 h 287"/>
                  <a:gd name="T78" fmla="*/ 1 w 345"/>
                  <a:gd name="T79" fmla="*/ 1 h 287"/>
                  <a:gd name="T80" fmla="*/ 1 w 345"/>
                  <a:gd name="T81" fmla="*/ 1 h 287"/>
                  <a:gd name="T82" fmla="*/ 1 w 345"/>
                  <a:gd name="T83" fmla="*/ 1 h 2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5"/>
                  <a:gd name="T127" fmla="*/ 0 h 287"/>
                  <a:gd name="T128" fmla="*/ 345 w 345"/>
                  <a:gd name="T129" fmla="*/ 287 h 2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5" h="287">
                    <a:moveTo>
                      <a:pt x="10" y="287"/>
                    </a:moveTo>
                    <a:lnTo>
                      <a:pt x="30" y="269"/>
                    </a:lnTo>
                    <a:lnTo>
                      <a:pt x="50" y="252"/>
                    </a:lnTo>
                    <a:lnTo>
                      <a:pt x="71" y="234"/>
                    </a:lnTo>
                    <a:lnTo>
                      <a:pt x="92" y="217"/>
                    </a:lnTo>
                    <a:lnTo>
                      <a:pt x="114" y="200"/>
                    </a:lnTo>
                    <a:lnTo>
                      <a:pt x="134" y="183"/>
                    </a:lnTo>
                    <a:lnTo>
                      <a:pt x="156" y="168"/>
                    </a:lnTo>
                    <a:lnTo>
                      <a:pt x="178" y="151"/>
                    </a:lnTo>
                    <a:lnTo>
                      <a:pt x="200" y="134"/>
                    </a:lnTo>
                    <a:lnTo>
                      <a:pt x="220" y="118"/>
                    </a:lnTo>
                    <a:lnTo>
                      <a:pt x="242" y="101"/>
                    </a:lnTo>
                    <a:lnTo>
                      <a:pt x="264" y="82"/>
                    </a:lnTo>
                    <a:lnTo>
                      <a:pt x="284" y="65"/>
                    </a:lnTo>
                    <a:lnTo>
                      <a:pt x="304" y="47"/>
                    </a:lnTo>
                    <a:lnTo>
                      <a:pt x="324" y="28"/>
                    </a:lnTo>
                    <a:lnTo>
                      <a:pt x="345" y="10"/>
                    </a:lnTo>
                    <a:lnTo>
                      <a:pt x="345" y="7"/>
                    </a:lnTo>
                    <a:lnTo>
                      <a:pt x="341" y="3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16" y="17"/>
                    </a:lnTo>
                    <a:lnTo>
                      <a:pt x="294" y="35"/>
                    </a:lnTo>
                    <a:lnTo>
                      <a:pt x="272" y="52"/>
                    </a:lnTo>
                    <a:lnTo>
                      <a:pt x="252" y="69"/>
                    </a:lnTo>
                    <a:lnTo>
                      <a:pt x="230" y="86"/>
                    </a:lnTo>
                    <a:lnTo>
                      <a:pt x="208" y="102"/>
                    </a:lnTo>
                    <a:lnTo>
                      <a:pt x="188" y="119"/>
                    </a:lnTo>
                    <a:lnTo>
                      <a:pt x="166" y="136"/>
                    </a:lnTo>
                    <a:lnTo>
                      <a:pt x="145" y="153"/>
                    </a:lnTo>
                    <a:lnTo>
                      <a:pt x="124" y="170"/>
                    </a:lnTo>
                    <a:lnTo>
                      <a:pt x="103" y="186"/>
                    </a:lnTo>
                    <a:lnTo>
                      <a:pt x="82" y="203"/>
                    </a:lnTo>
                    <a:lnTo>
                      <a:pt x="61" y="222"/>
                    </a:lnTo>
                    <a:lnTo>
                      <a:pt x="40" y="239"/>
                    </a:lnTo>
                    <a:lnTo>
                      <a:pt x="20" y="257"/>
                    </a:lnTo>
                    <a:lnTo>
                      <a:pt x="0" y="276"/>
                    </a:lnTo>
                    <a:lnTo>
                      <a:pt x="0" y="279"/>
                    </a:lnTo>
                    <a:lnTo>
                      <a:pt x="3" y="284"/>
                    </a:lnTo>
                    <a:lnTo>
                      <a:pt x="7" y="287"/>
                    </a:lnTo>
                    <a:lnTo>
                      <a:pt x="10" y="2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22"/>
              <p:cNvSpPr>
                <a:spLocks/>
              </p:cNvSpPr>
              <p:nvPr/>
            </p:nvSpPr>
            <p:spPr bwMode="auto">
              <a:xfrm>
                <a:off x="1605" y="3332"/>
                <a:ext cx="146" cy="141"/>
              </a:xfrm>
              <a:custGeom>
                <a:avLst/>
                <a:gdLst>
                  <a:gd name="T0" fmla="*/ 1 w 292"/>
                  <a:gd name="T1" fmla="*/ 1 h 280"/>
                  <a:gd name="T2" fmla="*/ 1 w 292"/>
                  <a:gd name="T3" fmla="*/ 1 h 280"/>
                  <a:gd name="T4" fmla="*/ 1 w 292"/>
                  <a:gd name="T5" fmla="*/ 1 h 280"/>
                  <a:gd name="T6" fmla="*/ 1 w 292"/>
                  <a:gd name="T7" fmla="*/ 1 h 280"/>
                  <a:gd name="T8" fmla="*/ 1 w 292"/>
                  <a:gd name="T9" fmla="*/ 1 h 280"/>
                  <a:gd name="T10" fmla="*/ 1 w 292"/>
                  <a:gd name="T11" fmla="*/ 1 h 280"/>
                  <a:gd name="T12" fmla="*/ 1 w 292"/>
                  <a:gd name="T13" fmla="*/ 1 h 280"/>
                  <a:gd name="T14" fmla="*/ 1 w 292"/>
                  <a:gd name="T15" fmla="*/ 1 h 280"/>
                  <a:gd name="T16" fmla="*/ 1 w 292"/>
                  <a:gd name="T17" fmla="*/ 1 h 280"/>
                  <a:gd name="T18" fmla="*/ 1 w 292"/>
                  <a:gd name="T19" fmla="*/ 1 h 280"/>
                  <a:gd name="T20" fmla="*/ 1 w 292"/>
                  <a:gd name="T21" fmla="*/ 1 h 280"/>
                  <a:gd name="T22" fmla="*/ 1 w 292"/>
                  <a:gd name="T23" fmla="*/ 1 h 280"/>
                  <a:gd name="T24" fmla="*/ 1 w 292"/>
                  <a:gd name="T25" fmla="*/ 1 h 280"/>
                  <a:gd name="T26" fmla="*/ 1 w 292"/>
                  <a:gd name="T27" fmla="*/ 1 h 280"/>
                  <a:gd name="T28" fmla="*/ 1 w 292"/>
                  <a:gd name="T29" fmla="*/ 1 h 280"/>
                  <a:gd name="T30" fmla="*/ 1 w 292"/>
                  <a:gd name="T31" fmla="*/ 1 h 280"/>
                  <a:gd name="T32" fmla="*/ 1 w 292"/>
                  <a:gd name="T33" fmla="*/ 1 h 280"/>
                  <a:gd name="T34" fmla="*/ 1 w 292"/>
                  <a:gd name="T35" fmla="*/ 1 h 280"/>
                  <a:gd name="T36" fmla="*/ 1 w 292"/>
                  <a:gd name="T37" fmla="*/ 1 h 280"/>
                  <a:gd name="T38" fmla="*/ 1 w 292"/>
                  <a:gd name="T39" fmla="*/ 0 h 280"/>
                  <a:gd name="T40" fmla="*/ 1 w 292"/>
                  <a:gd name="T41" fmla="*/ 0 h 280"/>
                  <a:gd name="T42" fmla="*/ 1 w 292"/>
                  <a:gd name="T43" fmla="*/ 1 h 280"/>
                  <a:gd name="T44" fmla="*/ 1 w 292"/>
                  <a:gd name="T45" fmla="*/ 1 h 280"/>
                  <a:gd name="T46" fmla="*/ 1 w 292"/>
                  <a:gd name="T47" fmla="*/ 1 h 280"/>
                  <a:gd name="T48" fmla="*/ 1 w 292"/>
                  <a:gd name="T49" fmla="*/ 1 h 280"/>
                  <a:gd name="T50" fmla="*/ 1 w 292"/>
                  <a:gd name="T51" fmla="*/ 1 h 280"/>
                  <a:gd name="T52" fmla="*/ 1 w 292"/>
                  <a:gd name="T53" fmla="*/ 1 h 280"/>
                  <a:gd name="T54" fmla="*/ 1 w 292"/>
                  <a:gd name="T55" fmla="*/ 1 h 280"/>
                  <a:gd name="T56" fmla="*/ 1 w 292"/>
                  <a:gd name="T57" fmla="*/ 1 h 280"/>
                  <a:gd name="T58" fmla="*/ 1 w 292"/>
                  <a:gd name="T59" fmla="*/ 1 h 280"/>
                  <a:gd name="T60" fmla="*/ 1 w 292"/>
                  <a:gd name="T61" fmla="*/ 1 h 280"/>
                  <a:gd name="T62" fmla="*/ 1 w 292"/>
                  <a:gd name="T63" fmla="*/ 1 h 280"/>
                  <a:gd name="T64" fmla="*/ 1 w 292"/>
                  <a:gd name="T65" fmla="*/ 1 h 280"/>
                  <a:gd name="T66" fmla="*/ 1 w 292"/>
                  <a:gd name="T67" fmla="*/ 1 h 280"/>
                  <a:gd name="T68" fmla="*/ 1 w 292"/>
                  <a:gd name="T69" fmla="*/ 1 h 280"/>
                  <a:gd name="T70" fmla="*/ 1 w 292"/>
                  <a:gd name="T71" fmla="*/ 1 h 280"/>
                  <a:gd name="T72" fmla="*/ 0 w 292"/>
                  <a:gd name="T73" fmla="*/ 1 h 280"/>
                  <a:gd name="T74" fmla="*/ 0 w 292"/>
                  <a:gd name="T75" fmla="*/ 1 h 280"/>
                  <a:gd name="T76" fmla="*/ 1 w 292"/>
                  <a:gd name="T77" fmla="*/ 1 h 280"/>
                  <a:gd name="T78" fmla="*/ 1 w 292"/>
                  <a:gd name="T79" fmla="*/ 1 h 280"/>
                  <a:gd name="T80" fmla="*/ 1 w 292"/>
                  <a:gd name="T81" fmla="*/ 1 h 280"/>
                  <a:gd name="T82" fmla="*/ 1 w 292"/>
                  <a:gd name="T83" fmla="*/ 1 h 2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280"/>
                  <a:gd name="T128" fmla="*/ 292 w 292"/>
                  <a:gd name="T129" fmla="*/ 280 h 2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280">
                    <a:moveTo>
                      <a:pt x="5" y="280"/>
                    </a:moveTo>
                    <a:lnTo>
                      <a:pt x="25" y="267"/>
                    </a:lnTo>
                    <a:lnTo>
                      <a:pt x="45" y="252"/>
                    </a:lnTo>
                    <a:lnTo>
                      <a:pt x="65" y="237"/>
                    </a:lnTo>
                    <a:lnTo>
                      <a:pt x="85" y="222"/>
                    </a:lnTo>
                    <a:lnTo>
                      <a:pt x="104" y="205"/>
                    </a:lnTo>
                    <a:lnTo>
                      <a:pt x="122" y="188"/>
                    </a:lnTo>
                    <a:lnTo>
                      <a:pt x="141" y="171"/>
                    </a:lnTo>
                    <a:lnTo>
                      <a:pt x="159" y="154"/>
                    </a:lnTo>
                    <a:lnTo>
                      <a:pt x="176" y="136"/>
                    </a:lnTo>
                    <a:lnTo>
                      <a:pt x="195" y="117"/>
                    </a:lnTo>
                    <a:lnTo>
                      <a:pt x="211" y="99"/>
                    </a:lnTo>
                    <a:lnTo>
                      <a:pt x="228" y="80"/>
                    </a:lnTo>
                    <a:lnTo>
                      <a:pt x="245" y="62"/>
                    </a:lnTo>
                    <a:lnTo>
                      <a:pt x="260" y="42"/>
                    </a:lnTo>
                    <a:lnTo>
                      <a:pt x="277" y="23"/>
                    </a:lnTo>
                    <a:lnTo>
                      <a:pt x="292" y="3"/>
                    </a:lnTo>
                    <a:lnTo>
                      <a:pt x="292" y="1"/>
                    </a:lnTo>
                    <a:lnTo>
                      <a:pt x="290" y="0"/>
                    </a:lnTo>
                    <a:lnTo>
                      <a:pt x="289" y="0"/>
                    </a:lnTo>
                    <a:lnTo>
                      <a:pt x="272" y="18"/>
                    </a:lnTo>
                    <a:lnTo>
                      <a:pt x="257" y="38"/>
                    </a:lnTo>
                    <a:lnTo>
                      <a:pt x="240" y="57"/>
                    </a:lnTo>
                    <a:lnTo>
                      <a:pt x="223" y="75"/>
                    </a:lnTo>
                    <a:lnTo>
                      <a:pt x="206" y="94"/>
                    </a:lnTo>
                    <a:lnTo>
                      <a:pt x="190" y="112"/>
                    </a:lnTo>
                    <a:lnTo>
                      <a:pt x="173" y="129"/>
                    </a:lnTo>
                    <a:lnTo>
                      <a:pt x="154" y="148"/>
                    </a:lnTo>
                    <a:lnTo>
                      <a:pt x="136" y="164"/>
                    </a:lnTo>
                    <a:lnTo>
                      <a:pt x="117" y="181"/>
                    </a:lnTo>
                    <a:lnTo>
                      <a:pt x="99" y="198"/>
                    </a:lnTo>
                    <a:lnTo>
                      <a:pt x="80" y="215"/>
                    </a:lnTo>
                    <a:lnTo>
                      <a:pt x="60" y="230"/>
                    </a:lnTo>
                    <a:lnTo>
                      <a:pt x="42" y="245"/>
                    </a:lnTo>
                    <a:lnTo>
                      <a:pt x="20" y="260"/>
                    </a:lnTo>
                    <a:lnTo>
                      <a:pt x="0" y="274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3" y="280"/>
                    </a:lnTo>
                    <a:lnTo>
                      <a:pt x="5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23"/>
              <p:cNvSpPr>
                <a:spLocks/>
              </p:cNvSpPr>
              <p:nvPr/>
            </p:nvSpPr>
            <p:spPr bwMode="auto">
              <a:xfrm>
                <a:off x="840" y="3345"/>
                <a:ext cx="59" cy="43"/>
              </a:xfrm>
              <a:custGeom>
                <a:avLst/>
                <a:gdLst>
                  <a:gd name="T0" fmla="*/ 1 w 118"/>
                  <a:gd name="T1" fmla="*/ 1 h 86"/>
                  <a:gd name="T2" fmla="*/ 1 w 118"/>
                  <a:gd name="T3" fmla="*/ 1 h 86"/>
                  <a:gd name="T4" fmla="*/ 1 w 118"/>
                  <a:gd name="T5" fmla="*/ 1 h 86"/>
                  <a:gd name="T6" fmla="*/ 1 w 118"/>
                  <a:gd name="T7" fmla="*/ 1 h 86"/>
                  <a:gd name="T8" fmla="*/ 1 w 118"/>
                  <a:gd name="T9" fmla="*/ 1 h 86"/>
                  <a:gd name="T10" fmla="*/ 1 w 118"/>
                  <a:gd name="T11" fmla="*/ 1 h 86"/>
                  <a:gd name="T12" fmla="*/ 1 w 118"/>
                  <a:gd name="T13" fmla="*/ 1 h 86"/>
                  <a:gd name="T14" fmla="*/ 1 w 118"/>
                  <a:gd name="T15" fmla="*/ 1 h 86"/>
                  <a:gd name="T16" fmla="*/ 1 w 118"/>
                  <a:gd name="T17" fmla="*/ 1 h 86"/>
                  <a:gd name="T18" fmla="*/ 1 w 118"/>
                  <a:gd name="T19" fmla="*/ 1 h 86"/>
                  <a:gd name="T20" fmla="*/ 1 w 118"/>
                  <a:gd name="T21" fmla="*/ 1 h 86"/>
                  <a:gd name="T22" fmla="*/ 1 w 118"/>
                  <a:gd name="T23" fmla="*/ 0 h 86"/>
                  <a:gd name="T24" fmla="*/ 1 w 118"/>
                  <a:gd name="T25" fmla="*/ 0 h 86"/>
                  <a:gd name="T26" fmla="*/ 1 w 118"/>
                  <a:gd name="T27" fmla="*/ 1 h 86"/>
                  <a:gd name="T28" fmla="*/ 1 w 118"/>
                  <a:gd name="T29" fmla="*/ 1 h 86"/>
                  <a:gd name="T30" fmla="*/ 1 w 118"/>
                  <a:gd name="T31" fmla="*/ 1 h 86"/>
                  <a:gd name="T32" fmla="*/ 1 w 118"/>
                  <a:gd name="T33" fmla="*/ 1 h 86"/>
                  <a:gd name="T34" fmla="*/ 1 w 118"/>
                  <a:gd name="T35" fmla="*/ 1 h 86"/>
                  <a:gd name="T36" fmla="*/ 1 w 118"/>
                  <a:gd name="T37" fmla="*/ 1 h 86"/>
                  <a:gd name="T38" fmla="*/ 1 w 118"/>
                  <a:gd name="T39" fmla="*/ 1 h 86"/>
                  <a:gd name="T40" fmla="*/ 0 w 118"/>
                  <a:gd name="T41" fmla="*/ 1 h 86"/>
                  <a:gd name="T42" fmla="*/ 0 w 118"/>
                  <a:gd name="T43" fmla="*/ 1 h 86"/>
                  <a:gd name="T44" fmla="*/ 1 w 118"/>
                  <a:gd name="T45" fmla="*/ 1 h 86"/>
                  <a:gd name="T46" fmla="*/ 1 w 118"/>
                  <a:gd name="T47" fmla="*/ 1 h 86"/>
                  <a:gd name="T48" fmla="*/ 1 w 118"/>
                  <a:gd name="T49" fmla="*/ 1 h 86"/>
                  <a:gd name="T50" fmla="*/ 1 w 118"/>
                  <a:gd name="T51" fmla="*/ 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86"/>
                  <a:gd name="T80" fmla="*/ 118 w 118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86">
                    <a:moveTo>
                      <a:pt x="5" y="86"/>
                    </a:moveTo>
                    <a:lnTo>
                      <a:pt x="20" y="75"/>
                    </a:lnTo>
                    <a:lnTo>
                      <a:pt x="33" y="67"/>
                    </a:lnTo>
                    <a:lnTo>
                      <a:pt x="49" y="57"/>
                    </a:lnTo>
                    <a:lnTo>
                      <a:pt x="62" y="47"/>
                    </a:lnTo>
                    <a:lnTo>
                      <a:pt x="77" y="37"/>
                    </a:lnTo>
                    <a:lnTo>
                      <a:pt x="91" y="27"/>
                    </a:lnTo>
                    <a:lnTo>
                      <a:pt x="104" y="17"/>
                    </a:lnTo>
                    <a:lnTo>
                      <a:pt x="118" y="7"/>
                    </a:lnTo>
                    <a:lnTo>
                      <a:pt x="118" y="5"/>
                    </a:lnTo>
                    <a:lnTo>
                      <a:pt x="116" y="2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99" y="10"/>
                    </a:lnTo>
                    <a:lnTo>
                      <a:pt x="84" y="20"/>
                    </a:lnTo>
                    <a:lnTo>
                      <a:pt x="70" y="30"/>
                    </a:lnTo>
                    <a:lnTo>
                      <a:pt x="57" y="39"/>
                    </a:lnTo>
                    <a:lnTo>
                      <a:pt x="44" y="49"/>
                    </a:lnTo>
                    <a:lnTo>
                      <a:pt x="28" y="59"/>
                    </a:lnTo>
                    <a:lnTo>
                      <a:pt x="15" y="6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3" y="86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24"/>
              <p:cNvSpPr>
                <a:spLocks/>
              </p:cNvSpPr>
              <p:nvPr/>
            </p:nvSpPr>
            <p:spPr bwMode="auto">
              <a:xfrm>
                <a:off x="842" y="3360"/>
                <a:ext cx="84" cy="65"/>
              </a:xfrm>
              <a:custGeom>
                <a:avLst/>
                <a:gdLst>
                  <a:gd name="T0" fmla="*/ 1 w 166"/>
                  <a:gd name="T1" fmla="*/ 1 h 130"/>
                  <a:gd name="T2" fmla="*/ 1 w 166"/>
                  <a:gd name="T3" fmla="*/ 1 h 130"/>
                  <a:gd name="T4" fmla="*/ 1 w 166"/>
                  <a:gd name="T5" fmla="*/ 1 h 130"/>
                  <a:gd name="T6" fmla="*/ 1 w 166"/>
                  <a:gd name="T7" fmla="*/ 1 h 130"/>
                  <a:gd name="T8" fmla="*/ 1 w 166"/>
                  <a:gd name="T9" fmla="*/ 1 h 130"/>
                  <a:gd name="T10" fmla="*/ 1 w 166"/>
                  <a:gd name="T11" fmla="*/ 1 h 130"/>
                  <a:gd name="T12" fmla="*/ 1 w 166"/>
                  <a:gd name="T13" fmla="*/ 1 h 130"/>
                  <a:gd name="T14" fmla="*/ 1 w 166"/>
                  <a:gd name="T15" fmla="*/ 1 h 130"/>
                  <a:gd name="T16" fmla="*/ 1 w 166"/>
                  <a:gd name="T17" fmla="*/ 1 h 130"/>
                  <a:gd name="T18" fmla="*/ 1 w 166"/>
                  <a:gd name="T19" fmla="*/ 1 h 130"/>
                  <a:gd name="T20" fmla="*/ 1 w 166"/>
                  <a:gd name="T21" fmla="*/ 1 h 130"/>
                  <a:gd name="T22" fmla="*/ 1 w 166"/>
                  <a:gd name="T23" fmla="*/ 0 h 130"/>
                  <a:gd name="T24" fmla="*/ 1 w 166"/>
                  <a:gd name="T25" fmla="*/ 0 h 130"/>
                  <a:gd name="T26" fmla="*/ 1 w 166"/>
                  <a:gd name="T27" fmla="*/ 1 h 130"/>
                  <a:gd name="T28" fmla="*/ 1 w 166"/>
                  <a:gd name="T29" fmla="*/ 1 h 130"/>
                  <a:gd name="T30" fmla="*/ 1 w 166"/>
                  <a:gd name="T31" fmla="*/ 1 h 130"/>
                  <a:gd name="T32" fmla="*/ 1 w 166"/>
                  <a:gd name="T33" fmla="*/ 1 h 130"/>
                  <a:gd name="T34" fmla="*/ 1 w 166"/>
                  <a:gd name="T35" fmla="*/ 1 h 130"/>
                  <a:gd name="T36" fmla="*/ 1 w 166"/>
                  <a:gd name="T37" fmla="*/ 1 h 130"/>
                  <a:gd name="T38" fmla="*/ 1 w 166"/>
                  <a:gd name="T39" fmla="*/ 1 h 130"/>
                  <a:gd name="T40" fmla="*/ 0 w 166"/>
                  <a:gd name="T41" fmla="*/ 1 h 130"/>
                  <a:gd name="T42" fmla="*/ 0 w 166"/>
                  <a:gd name="T43" fmla="*/ 1 h 130"/>
                  <a:gd name="T44" fmla="*/ 1 w 166"/>
                  <a:gd name="T45" fmla="*/ 1 h 130"/>
                  <a:gd name="T46" fmla="*/ 1 w 166"/>
                  <a:gd name="T47" fmla="*/ 1 h 130"/>
                  <a:gd name="T48" fmla="*/ 1 w 166"/>
                  <a:gd name="T49" fmla="*/ 1 h 130"/>
                  <a:gd name="T50" fmla="*/ 1 w 166"/>
                  <a:gd name="T51" fmla="*/ 1 h 1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6"/>
                  <a:gd name="T79" fmla="*/ 0 h 130"/>
                  <a:gd name="T80" fmla="*/ 166 w 166"/>
                  <a:gd name="T81" fmla="*/ 130 h 1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6" h="130">
                    <a:moveTo>
                      <a:pt x="10" y="130"/>
                    </a:moveTo>
                    <a:lnTo>
                      <a:pt x="30" y="116"/>
                    </a:lnTo>
                    <a:lnTo>
                      <a:pt x="50" y="101"/>
                    </a:lnTo>
                    <a:lnTo>
                      <a:pt x="70" y="88"/>
                    </a:lnTo>
                    <a:lnTo>
                      <a:pt x="91" y="74"/>
                    </a:lnTo>
                    <a:lnTo>
                      <a:pt x="111" y="59"/>
                    </a:lnTo>
                    <a:lnTo>
                      <a:pt x="129" y="44"/>
                    </a:lnTo>
                    <a:lnTo>
                      <a:pt x="149" y="27"/>
                    </a:lnTo>
                    <a:lnTo>
                      <a:pt x="166" y="10"/>
                    </a:lnTo>
                    <a:lnTo>
                      <a:pt x="166" y="7"/>
                    </a:lnTo>
                    <a:lnTo>
                      <a:pt x="163" y="3"/>
                    </a:lnTo>
                    <a:lnTo>
                      <a:pt x="160" y="0"/>
                    </a:lnTo>
                    <a:lnTo>
                      <a:pt x="158" y="0"/>
                    </a:lnTo>
                    <a:lnTo>
                      <a:pt x="139" y="17"/>
                    </a:lnTo>
                    <a:lnTo>
                      <a:pt x="119" y="32"/>
                    </a:lnTo>
                    <a:lnTo>
                      <a:pt x="99" y="47"/>
                    </a:lnTo>
                    <a:lnTo>
                      <a:pt x="79" y="61"/>
                    </a:lnTo>
                    <a:lnTo>
                      <a:pt x="59" y="76"/>
                    </a:lnTo>
                    <a:lnTo>
                      <a:pt x="40" y="89"/>
                    </a:lnTo>
                    <a:lnTo>
                      <a:pt x="20" y="103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3" y="126"/>
                    </a:lnTo>
                    <a:lnTo>
                      <a:pt x="7" y="130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25"/>
              <p:cNvSpPr>
                <a:spLocks/>
              </p:cNvSpPr>
              <p:nvPr/>
            </p:nvSpPr>
            <p:spPr bwMode="auto">
              <a:xfrm>
                <a:off x="857" y="3374"/>
                <a:ext cx="91" cy="85"/>
              </a:xfrm>
              <a:custGeom>
                <a:avLst/>
                <a:gdLst>
                  <a:gd name="T0" fmla="*/ 1 w 182"/>
                  <a:gd name="T1" fmla="*/ 1 h 169"/>
                  <a:gd name="T2" fmla="*/ 1 w 182"/>
                  <a:gd name="T3" fmla="*/ 1 h 169"/>
                  <a:gd name="T4" fmla="*/ 1 w 182"/>
                  <a:gd name="T5" fmla="*/ 1 h 169"/>
                  <a:gd name="T6" fmla="*/ 1 w 182"/>
                  <a:gd name="T7" fmla="*/ 1 h 169"/>
                  <a:gd name="T8" fmla="*/ 1 w 182"/>
                  <a:gd name="T9" fmla="*/ 1 h 169"/>
                  <a:gd name="T10" fmla="*/ 1 w 182"/>
                  <a:gd name="T11" fmla="*/ 1 h 169"/>
                  <a:gd name="T12" fmla="*/ 1 w 182"/>
                  <a:gd name="T13" fmla="*/ 1 h 169"/>
                  <a:gd name="T14" fmla="*/ 1 w 182"/>
                  <a:gd name="T15" fmla="*/ 1 h 169"/>
                  <a:gd name="T16" fmla="*/ 1 w 182"/>
                  <a:gd name="T17" fmla="*/ 1 h 169"/>
                  <a:gd name="T18" fmla="*/ 1 w 182"/>
                  <a:gd name="T19" fmla="*/ 1 h 169"/>
                  <a:gd name="T20" fmla="*/ 1 w 182"/>
                  <a:gd name="T21" fmla="*/ 1 h 169"/>
                  <a:gd name="T22" fmla="*/ 1 w 182"/>
                  <a:gd name="T23" fmla="*/ 0 h 169"/>
                  <a:gd name="T24" fmla="*/ 1 w 182"/>
                  <a:gd name="T25" fmla="*/ 0 h 169"/>
                  <a:gd name="T26" fmla="*/ 1 w 182"/>
                  <a:gd name="T27" fmla="*/ 1 h 169"/>
                  <a:gd name="T28" fmla="*/ 1 w 182"/>
                  <a:gd name="T29" fmla="*/ 1 h 169"/>
                  <a:gd name="T30" fmla="*/ 1 w 182"/>
                  <a:gd name="T31" fmla="*/ 1 h 169"/>
                  <a:gd name="T32" fmla="*/ 1 w 182"/>
                  <a:gd name="T33" fmla="*/ 1 h 169"/>
                  <a:gd name="T34" fmla="*/ 1 w 182"/>
                  <a:gd name="T35" fmla="*/ 1 h 169"/>
                  <a:gd name="T36" fmla="*/ 1 w 182"/>
                  <a:gd name="T37" fmla="*/ 1 h 169"/>
                  <a:gd name="T38" fmla="*/ 1 w 182"/>
                  <a:gd name="T39" fmla="*/ 1 h 169"/>
                  <a:gd name="T40" fmla="*/ 0 w 182"/>
                  <a:gd name="T41" fmla="*/ 1 h 169"/>
                  <a:gd name="T42" fmla="*/ 0 w 182"/>
                  <a:gd name="T43" fmla="*/ 1 h 169"/>
                  <a:gd name="T44" fmla="*/ 1 w 182"/>
                  <a:gd name="T45" fmla="*/ 1 h 169"/>
                  <a:gd name="T46" fmla="*/ 1 w 182"/>
                  <a:gd name="T47" fmla="*/ 1 h 169"/>
                  <a:gd name="T48" fmla="*/ 1 w 182"/>
                  <a:gd name="T49" fmla="*/ 1 h 169"/>
                  <a:gd name="T50" fmla="*/ 1 w 182"/>
                  <a:gd name="T51" fmla="*/ 1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169"/>
                  <a:gd name="T80" fmla="*/ 182 w 182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169">
                    <a:moveTo>
                      <a:pt x="4" y="169"/>
                    </a:moveTo>
                    <a:lnTo>
                      <a:pt x="26" y="149"/>
                    </a:lnTo>
                    <a:lnTo>
                      <a:pt x="49" y="129"/>
                    </a:lnTo>
                    <a:lnTo>
                      <a:pt x="71" y="109"/>
                    </a:lnTo>
                    <a:lnTo>
                      <a:pt x="95" y="89"/>
                    </a:lnTo>
                    <a:lnTo>
                      <a:pt x="116" y="69"/>
                    </a:lnTo>
                    <a:lnTo>
                      <a:pt x="138" y="48"/>
                    </a:lnTo>
                    <a:lnTo>
                      <a:pt x="160" y="28"/>
                    </a:lnTo>
                    <a:lnTo>
                      <a:pt x="182" y="6"/>
                    </a:lnTo>
                    <a:lnTo>
                      <a:pt x="182" y="5"/>
                    </a:lnTo>
                    <a:lnTo>
                      <a:pt x="180" y="3"/>
                    </a:lnTo>
                    <a:lnTo>
                      <a:pt x="179" y="0"/>
                    </a:lnTo>
                    <a:lnTo>
                      <a:pt x="157" y="20"/>
                    </a:lnTo>
                    <a:lnTo>
                      <a:pt x="133" y="40"/>
                    </a:lnTo>
                    <a:lnTo>
                      <a:pt x="111" y="62"/>
                    </a:lnTo>
                    <a:lnTo>
                      <a:pt x="88" y="82"/>
                    </a:lnTo>
                    <a:lnTo>
                      <a:pt x="66" y="102"/>
                    </a:lnTo>
                    <a:lnTo>
                      <a:pt x="44" y="122"/>
                    </a:lnTo>
                    <a:lnTo>
                      <a:pt x="22" y="143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26"/>
              <p:cNvSpPr>
                <a:spLocks/>
              </p:cNvSpPr>
              <p:nvPr/>
            </p:nvSpPr>
            <p:spPr bwMode="auto">
              <a:xfrm>
                <a:off x="884" y="3421"/>
                <a:ext cx="69" cy="61"/>
              </a:xfrm>
              <a:custGeom>
                <a:avLst/>
                <a:gdLst>
                  <a:gd name="T0" fmla="*/ 0 w 140"/>
                  <a:gd name="T1" fmla="*/ 1 h 121"/>
                  <a:gd name="T2" fmla="*/ 0 w 140"/>
                  <a:gd name="T3" fmla="*/ 1 h 121"/>
                  <a:gd name="T4" fmla="*/ 0 w 140"/>
                  <a:gd name="T5" fmla="*/ 1 h 121"/>
                  <a:gd name="T6" fmla="*/ 0 w 140"/>
                  <a:gd name="T7" fmla="*/ 1 h 121"/>
                  <a:gd name="T8" fmla="*/ 0 w 140"/>
                  <a:gd name="T9" fmla="*/ 1 h 121"/>
                  <a:gd name="T10" fmla="*/ 0 w 140"/>
                  <a:gd name="T11" fmla="*/ 1 h 121"/>
                  <a:gd name="T12" fmla="*/ 0 w 140"/>
                  <a:gd name="T13" fmla="*/ 1 h 121"/>
                  <a:gd name="T14" fmla="*/ 0 w 140"/>
                  <a:gd name="T15" fmla="*/ 1 h 121"/>
                  <a:gd name="T16" fmla="*/ 0 w 140"/>
                  <a:gd name="T17" fmla="*/ 1 h 121"/>
                  <a:gd name="T18" fmla="*/ 0 w 140"/>
                  <a:gd name="T19" fmla="*/ 1 h 121"/>
                  <a:gd name="T20" fmla="*/ 0 w 140"/>
                  <a:gd name="T21" fmla="*/ 1 h 121"/>
                  <a:gd name="T22" fmla="*/ 0 w 140"/>
                  <a:gd name="T23" fmla="*/ 0 h 121"/>
                  <a:gd name="T24" fmla="*/ 0 w 140"/>
                  <a:gd name="T25" fmla="*/ 0 h 121"/>
                  <a:gd name="T26" fmla="*/ 0 w 140"/>
                  <a:gd name="T27" fmla="*/ 1 h 121"/>
                  <a:gd name="T28" fmla="*/ 0 w 140"/>
                  <a:gd name="T29" fmla="*/ 1 h 121"/>
                  <a:gd name="T30" fmla="*/ 0 w 140"/>
                  <a:gd name="T31" fmla="*/ 1 h 121"/>
                  <a:gd name="T32" fmla="*/ 0 w 140"/>
                  <a:gd name="T33" fmla="*/ 1 h 121"/>
                  <a:gd name="T34" fmla="*/ 0 w 140"/>
                  <a:gd name="T35" fmla="*/ 1 h 121"/>
                  <a:gd name="T36" fmla="*/ 0 w 140"/>
                  <a:gd name="T37" fmla="*/ 1 h 121"/>
                  <a:gd name="T38" fmla="*/ 0 w 140"/>
                  <a:gd name="T39" fmla="*/ 1 h 121"/>
                  <a:gd name="T40" fmla="*/ 0 w 140"/>
                  <a:gd name="T41" fmla="*/ 1 h 121"/>
                  <a:gd name="T42" fmla="*/ 0 w 140"/>
                  <a:gd name="T43" fmla="*/ 1 h 121"/>
                  <a:gd name="T44" fmla="*/ 0 w 140"/>
                  <a:gd name="T45" fmla="*/ 1 h 121"/>
                  <a:gd name="T46" fmla="*/ 0 w 140"/>
                  <a:gd name="T47" fmla="*/ 1 h 121"/>
                  <a:gd name="T48" fmla="*/ 0 w 140"/>
                  <a:gd name="T49" fmla="*/ 1 h 121"/>
                  <a:gd name="T50" fmla="*/ 0 w 140"/>
                  <a:gd name="T51" fmla="*/ 1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0"/>
                  <a:gd name="T79" fmla="*/ 0 h 121"/>
                  <a:gd name="T80" fmla="*/ 140 w 14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0" h="121">
                    <a:moveTo>
                      <a:pt x="2" y="121"/>
                    </a:moveTo>
                    <a:lnTo>
                      <a:pt x="19" y="106"/>
                    </a:lnTo>
                    <a:lnTo>
                      <a:pt x="37" y="92"/>
                    </a:lnTo>
                    <a:lnTo>
                      <a:pt x="54" y="77"/>
                    </a:lnTo>
                    <a:lnTo>
                      <a:pt x="71" y="62"/>
                    </a:lnTo>
                    <a:lnTo>
                      <a:pt x="89" y="47"/>
                    </a:lnTo>
                    <a:lnTo>
                      <a:pt x="106" y="32"/>
                    </a:lnTo>
                    <a:lnTo>
                      <a:pt x="123" y="18"/>
                    </a:lnTo>
                    <a:lnTo>
                      <a:pt x="140" y="3"/>
                    </a:lnTo>
                    <a:lnTo>
                      <a:pt x="140" y="2"/>
                    </a:lnTo>
                    <a:lnTo>
                      <a:pt x="138" y="0"/>
                    </a:lnTo>
                    <a:lnTo>
                      <a:pt x="121" y="15"/>
                    </a:lnTo>
                    <a:lnTo>
                      <a:pt x="103" y="28"/>
                    </a:lnTo>
                    <a:lnTo>
                      <a:pt x="86" y="44"/>
                    </a:lnTo>
                    <a:lnTo>
                      <a:pt x="69" y="59"/>
                    </a:lnTo>
                    <a:lnTo>
                      <a:pt x="51" y="74"/>
                    </a:lnTo>
                    <a:lnTo>
                      <a:pt x="34" y="89"/>
                    </a:lnTo>
                    <a:lnTo>
                      <a:pt x="17" y="102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2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27"/>
              <p:cNvSpPr>
                <a:spLocks/>
              </p:cNvSpPr>
              <p:nvPr/>
            </p:nvSpPr>
            <p:spPr bwMode="auto">
              <a:xfrm>
                <a:off x="915" y="3446"/>
                <a:ext cx="56" cy="48"/>
              </a:xfrm>
              <a:custGeom>
                <a:avLst/>
                <a:gdLst>
                  <a:gd name="T0" fmla="*/ 0 w 113"/>
                  <a:gd name="T1" fmla="*/ 1 h 95"/>
                  <a:gd name="T2" fmla="*/ 0 w 113"/>
                  <a:gd name="T3" fmla="*/ 1 h 95"/>
                  <a:gd name="T4" fmla="*/ 0 w 113"/>
                  <a:gd name="T5" fmla="*/ 1 h 95"/>
                  <a:gd name="T6" fmla="*/ 0 w 113"/>
                  <a:gd name="T7" fmla="*/ 1 h 95"/>
                  <a:gd name="T8" fmla="*/ 0 w 113"/>
                  <a:gd name="T9" fmla="*/ 1 h 95"/>
                  <a:gd name="T10" fmla="*/ 0 w 113"/>
                  <a:gd name="T11" fmla="*/ 1 h 95"/>
                  <a:gd name="T12" fmla="*/ 0 w 113"/>
                  <a:gd name="T13" fmla="*/ 1 h 95"/>
                  <a:gd name="T14" fmla="*/ 0 w 113"/>
                  <a:gd name="T15" fmla="*/ 1 h 95"/>
                  <a:gd name="T16" fmla="*/ 0 w 113"/>
                  <a:gd name="T17" fmla="*/ 1 h 95"/>
                  <a:gd name="T18" fmla="*/ 0 w 113"/>
                  <a:gd name="T19" fmla="*/ 1 h 95"/>
                  <a:gd name="T20" fmla="*/ 0 w 113"/>
                  <a:gd name="T21" fmla="*/ 1 h 95"/>
                  <a:gd name="T22" fmla="*/ 0 w 113"/>
                  <a:gd name="T23" fmla="*/ 1 h 95"/>
                  <a:gd name="T24" fmla="*/ 0 w 113"/>
                  <a:gd name="T25" fmla="*/ 1 h 95"/>
                  <a:gd name="T26" fmla="*/ 0 w 113"/>
                  <a:gd name="T27" fmla="*/ 1 h 95"/>
                  <a:gd name="T28" fmla="*/ 0 w 113"/>
                  <a:gd name="T29" fmla="*/ 1 h 95"/>
                  <a:gd name="T30" fmla="*/ 0 w 113"/>
                  <a:gd name="T31" fmla="*/ 1 h 95"/>
                  <a:gd name="T32" fmla="*/ 0 w 113"/>
                  <a:gd name="T33" fmla="*/ 1 h 95"/>
                  <a:gd name="T34" fmla="*/ 0 w 113"/>
                  <a:gd name="T35" fmla="*/ 1 h 95"/>
                  <a:gd name="T36" fmla="*/ 0 w 113"/>
                  <a:gd name="T37" fmla="*/ 1 h 95"/>
                  <a:gd name="T38" fmla="*/ 0 w 113"/>
                  <a:gd name="T39" fmla="*/ 1 h 95"/>
                  <a:gd name="T40" fmla="*/ 0 w 113"/>
                  <a:gd name="T41" fmla="*/ 0 h 95"/>
                  <a:gd name="T42" fmla="*/ 0 w 113"/>
                  <a:gd name="T43" fmla="*/ 1 h 95"/>
                  <a:gd name="T44" fmla="*/ 0 w 113"/>
                  <a:gd name="T45" fmla="*/ 1 h 95"/>
                  <a:gd name="T46" fmla="*/ 0 w 113"/>
                  <a:gd name="T47" fmla="*/ 1 h 95"/>
                  <a:gd name="T48" fmla="*/ 0 w 113"/>
                  <a:gd name="T49" fmla="*/ 1 h 95"/>
                  <a:gd name="T50" fmla="*/ 0 w 113"/>
                  <a:gd name="T51" fmla="*/ 1 h 95"/>
                  <a:gd name="T52" fmla="*/ 0 w 113"/>
                  <a:gd name="T53" fmla="*/ 1 h 95"/>
                  <a:gd name="T54" fmla="*/ 0 w 113"/>
                  <a:gd name="T55" fmla="*/ 1 h 95"/>
                  <a:gd name="T56" fmla="*/ 0 w 113"/>
                  <a:gd name="T57" fmla="*/ 1 h 95"/>
                  <a:gd name="T58" fmla="*/ 0 w 113"/>
                  <a:gd name="T59" fmla="*/ 1 h 95"/>
                  <a:gd name="T60" fmla="*/ 0 w 113"/>
                  <a:gd name="T61" fmla="*/ 1 h 95"/>
                  <a:gd name="T62" fmla="*/ 0 w 113"/>
                  <a:gd name="T63" fmla="*/ 1 h 95"/>
                  <a:gd name="T64" fmla="*/ 0 w 113"/>
                  <a:gd name="T65" fmla="*/ 1 h 95"/>
                  <a:gd name="T66" fmla="*/ 0 w 113"/>
                  <a:gd name="T67" fmla="*/ 1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3"/>
                  <a:gd name="T103" fmla="*/ 0 h 95"/>
                  <a:gd name="T104" fmla="*/ 113 w 113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3" h="95">
                    <a:moveTo>
                      <a:pt x="9" y="95"/>
                    </a:moveTo>
                    <a:lnTo>
                      <a:pt x="16" y="90"/>
                    </a:lnTo>
                    <a:lnTo>
                      <a:pt x="22" y="85"/>
                    </a:lnTo>
                    <a:lnTo>
                      <a:pt x="27" y="80"/>
                    </a:lnTo>
                    <a:lnTo>
                      <a:pt x="34" y="75"/>
                    </a:lnTo>
                    <a:lnTo>
                      <a:pt x="41" y="70"/>
                    </a:lnTo>
                    <a:lnTo>
                      <a:pt x="48" y="65"/>
                    </a:lnTo>
                    <a:lnTo>
                      <a:pt x="53" y="60"/>
                    </a:lnTo>
                    <a:lnTo>
                      <a:pt x="59" y="55"/>
                    </a:lnTo>
                    <a:lnTo>
                      <a:pt x="66" y="48"/>
                    </a:lnTo>
                    <a:lnTo>
                      <a:pt x="73" y="43"/>
                    </a:lnTo>
                    <a:lnTo>
                      <a:pt x="79" y="37"/>
                    </a:lnTo>
                    <a:lnTo>
                      <a:pt x="86" y="32"/>
                    </a:lnTo>
                    <a:lnTo>
                      <a:pt x="93" y="26"/>
                    </a:lnTo>
                    <a:lnTo>
                      <a:pt x="100" y="20"/>
                    </a:lnTo>
                    <a:lnTo>
                      <a:pt x="106" y="15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6" y="0"/>
                    </a:lnTo>
                    <a:lnTo>
                      <a:pt x="93" y="8"/>
                    </a:lnTo>
                    <a:lnTo>
                      <a:pt x="79" y="18"/>
                    </a:lnTo>
                    <a:lnTo>
                      <a:pt x="66" y="28"/>
                    </a:lnTo>
                    <a:lnTo>
                      <a:pt x="53" y="40"/>
                    </a:lnTo>
                    <a:lnTo>
                      <a:pt x="41" y="52"/>
                    </a:lnTo>
                    <a:lnTo>
                      <a:pt x="27" y="63"/>
                    </a:lnTo>
                    <a:lnTo>
                      <a:pt x="14" y="7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4" y="92"/>
                    </a:lnTo>
                    <a:lnTo>
                      <a:pt x="7" y="95"/>
                    </a:lnTo>
                    <a:lnTo>
                      <a:pt x="9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28"/>
              <p:cNvSpPr>
                <a:spLocks/>
              </p:cNvSpPr>
              <p:nvPr/>
            </p:nvSpPr>
            <p:spPr bwMode="auto">
              <a:xfrm>
                <a:off x="958" y="3467"/>
                <a:ext cx="39" cy="36"/>
              </a:xfrm>
              <a:custGeom>
                <a:avLst/>
                <a:gdLst>
                  <a:gd name="T0" fmla="*/ 1 w 77"/>
                  <a:gd name="T1" fmla="*/ 1 h 72"/>
                  <a:gd name="T2" fmla="*/ 1 w 77"/>
                  <a:gd name="T3" fmla="*/ 1 h 72"/>
                  <a:gd name="T4" fmla="*/ 1 w 77"/>
                  <a:gd name="T5" fmla="*/ 1 h 72"/>
                  <a:gd name="T6" fmla="*/ 1 w 77"/>
                  <a:gd name="T7" fmla="*/ 1 h 72"/>
                  <a:gd name="T8" fmla="*/ 1 w 77"/>
                  <a:gd name="T9" fmla="*/ 1 h 72"/>
                  <a:gd name="T10" fmla="*/ 1 w 77"/>
                  <a:gd name="T11" fmla="*/ 1 h 72"/>
                  <a:gd name="T12" fmla="*/ 1 w 77"/>
                  <a:gd name="T13" fmla="*/ 1 h 72"/>
                  <a:gd name="T14" fmla="*/ 1 w 77"/>
                  <a:gd name="T15" fmla="*/ 1 h 72"/>
                  <a:gd name="T16" fmla="*/ 1 w 77"/>
                  <a:gd name="T17" fmla="*/ 1 h 72"/>
                  <a:gd name="T18" fmla="*/ 1 w 77"/>
                  <a:gd name="T19" fmla="*/ 1 h 72"/>
                  <a:gd name="T20" fmla="*/ 1 w 77"/>
                  <a:gd name="T21" fmla="*/ 1 h 72"/>
                  <a:gd name="T22" fmla="*/ 1 w 77"/>
                  <a:gd name="T23" fmla="*/ 0 h 72"/>
                  <a:gd name="T24" fmla="*/ 1 w 77"/>
                  <a:gd name="T25" fmla="*/ 0 h 72"/>
                  <a:gd name="T26" fmla="*/ 1 w 77"/>
                  <a:gd name="T27" fmla="*/ 1 h 72"/>
                  <a:gd name="T28" fmla="*/ 1 w 77"/>
                  <a:gd name="T29" fmla="*/ 1 h 72"/>
                  <a:gd name="T30" fmla="*/ 1 w 77"/>
                  <a:gd name="T31" fmla="*/ 1 h 72"/>
                  <a:gd name="T32" fmla="*/ 1 w 77"/>
                  <a:gd name="T33" fmla="*/ 1 h 72"/>
                  <a:gd name="T34" fmla="*/ 1 w 77"/>
                  <a:gd name="T35" fmla="*/ 1 h 72"/>
                  <a:gd name="T36" fmla="*/ 1 w 77"/>
                  <a:gd name="T37" fmla="*/ 1 h 72"/>
                  <a:gd name="T38" fmla="*/ 1 w 77"/>
                  <a:gd name="T39" fmla="*/ 1 h 72"/>
                  <a:gd name="T40" fmla="*/ 0 w 77"/>
                  <a:gd name="T41" fmla="*/ 1 h 72"/>
                  <a:gd name="T42" fmla="*/ 0 w 77"/>
                  <a:gd name="T43" fmla="*/ 1 h 72"/>
                  <a:gd name="T44" fmla="*/ 1 w 77"/>
                  <a:gd name="T45" fmla="*/ 1 h 72"/>
                  <a:gd name="T46" fmla="*/ 1 w 77"/>
                  <a:gd name="T47" fmla="*/ 1 h 72"/>
                  <a:gd name="T48" fmla="*/ 1 w 77"/>
                  <a:gd name="T49" fmla="*/ 1 h 72"/>
                  <a:gd name="T50" fmla="*/ 1 w 77"/>
                  <a:gd name="T51" fmla="*/ 1 h 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72"/>
                  <a:gd name="T80" fmla="*/ 77 w 77"/>
                  <a:gd name="T81" fmla="*/ 72 h 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72">
                    <a:moveTo>
                      <a:pt x="5" y="72"/>
                    </a:moveTo>
                    <a:lnTo>
                      <a:pt x="15" y="64"/>
                    </a:lnTo>
                    <a:lnTo>
                      <a:pt x="25" y="57"/>
                    </a:lnTo>
                    <a:lnTo>
                      <a:pt x="33" y="48"/>
                    </a:lnTo>
                    <a:lnTo>
                      <a:pt x="42" y="40"/>
                    </a:lnTo>
                    <a:lnTo>
                      <a:pt x="50" y="32"/>
                    </a:lnTo>
                    <a:lnTo>
                      <a:pt x="60" y="21"/>
                    </a:lnTo>
                    <a:lnTo>
                      <a:pt x="69" y="13"/>
                    </a:lnTo>
                    <a:lnTo>
                      <a:pt x="77" y="5"/>
                    </a:lnTo>
                    <a:lnTo>
                      <a:pt x="77" y="3"/>
                    </a:lnTo>
                    <a:lnTo>
                      <a:pt x="76" y="1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4" y="8"/>
                    </a:lnTo>
                    <a:lnTo>
                      <a:pt x="54" y="16"/>
                    </a:lnTo>
                    <a:lnTo>
                      <a:pt x="45" y="25"/>
                    </a:lnTo>
                    <a:lnTo>
                      <a:pt x="37" y="32"/>
                    </a:lnTo>
                    <a:lnTo>
                      <a:pt x="28" y="40"/>
                    </a:lnTo>
                    <a:lnTo>
                      <a:pt x="18" y="48"/>
                    </a:lnTo>
                    <a:lnTo>
                      <a:pt x="10" y="55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9"/>
                    </a:lnTo>
                    <a:lnTo>
                      <a:pt x="3" y="72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9"/>
              <p:cNvSpPr>
                <a:spLocks/>
              </p:cNvSpPr>
              <p:nvPr/>
            </p:nvSpPr>
            <p:spPr bwMode="auto">
              <a:xfrm>
                <a:off x="997" y="3495"/>
                <a:ext cx="10" cy="9"/>
              </a:xfrm>
              <a:custGeom>
                <a:avLst/>
                <a:gdLst>
                  <a:gd name="T0" fmla="*/ 1 w 20"/>
                  <a:gd name="T1" fmla="*/ 1 h 17"/>
                  <a:gd name="T2" fmla="*/ 1 w 20"/>
                  <a:gd name="T3" fmla="*/ 1 h 17"/>
                  <a:gd name="T4" fmla="*/ 1 w 20"/>
                  <a:gd name="T5" fmla="*/ 1 h 17"/>
                  <a:gd name="T6" fmla="*/ 1 w 20"/>
                  <a:gd name="T7" fmla="*/ 1 h 17"/>
                  <a:gd name="T8" fmla="*/ 1 w 20"/>
                  <a:gd name="T9" fmla="*/ 1 h 17"/>
                  <a:gd name="T10" fmla="*/ 1 w 20"/>
                  <a:gd name="T11" fmla="*/ 1 h 17"/>
                  <a:gd name="T12" fmla="*/ 1 w 20"/>
                  <a:gd name="T13" fmla="*/ 1 h 17"/>
                  <a:gd name="T14" fmla="*/ 1 w 20"/>
                  <a:gd name="T15" fmla="*/ 1 h 17"/>
                  <a:gd name="T16" fmla="*/ 1 w 20"/>
                  <a:gd name="T17" fmla="*/ 0 h 17"/>
                  <a:gd name="T18" fmla="*/ 1 w 20"/>
                  <a:gd name="T19" fmla="*/ 0 h 17"/>
                  <a:gd name="T20" fmla="*/ 1 w 20"/>
                  <a:gd name="T21" fmla="*/ 1 h 17"/>
                  <a:gd name="T22" fmla="*/ 1 w 20"/>
                  <a:gd name="T23" fmla="*/ 1 h 17"/>
                  <a:gd name="T24" fmla="*/ 0 w 20"/>
                  <a:gd name="T25" fmla="*/ 1 h 17"/>
                  <a:gd name="T26" fmla="*/ 0 w 20"/>
                  <a:gd name="T27" fmla="*/ 1 h 17"/>
                  <a:gd name="T28" fmla="*/ 1 w 20"/>
                  <a:gd name="T29" fmla="*/ 1 h 17"/>
                  <a:gd name="T30" fmla="*/ 1 w 20"/>
                  <a:gd name="T31" fmla="*/ 1 h 17"/>
                  <a:gd name="T32" fmla="*/ 1 w 20"/>
                  <a:gd name="T33" fmla="*/ 1 h 17"/>
                  <a:gd name="T34" fmla="*/ 1 w 20"/>
                  <a:gd name="T35" fmla="*/ 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17"/>
                  <a:gd name="T56" fmla="*/ 20 w 2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17">
                    <a:moveTo>
                      <a:pt x="9" y="17"/>
                    </a:moveTo>
                    <a:lnTo>
                      <a:pt x="12" y="15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7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30"/>
              <p:cNvSpPr>
                <a:spLocks/>
              </p:cNvSpPr>
              <p:nvPr/>
            </p:nvSpPr>
            <p:spPr bwMode="auto">
              <a:xfrm>
                <a:off x="832" y="3305"/>
                <a:ext cx="51" cy="44"/>
              </a:xfrm>
              <a:custGeom>
                <a:avLst/>
                <a:gdLst>
                  <a:gd name="T0" fmla="*/ 1 w 101"/>
                  <a:gd name="T1" fmla="*/ 1 h 87"/>
                  <a:gd name="T2" fmla="*/ 1 w 101"/>
                  <a:gd name="T3" fmla="*/ 1 h 87"/>
                  <a:gd name="T4" fmla="*/ 1 w 101"/>
                  <a:gd name="T5" fmla="*/ 1 h 87"/>
                  <a:gd name="T6" fmla="*/ 1 w 101"/>
                  <a:gd name="T7" fmla="*/ 1 h 87"/>
                  <a:gd name="T8" fmla="*/ 1 w 101"/>
                  <a:gd name="T9" fmla="*/ 1 h 87"/>
                  <a:gd name="T10" fmla="*/ 1 w 101"/>
                  <a:gd name="T11" fmla="*/ 1 h 87"/>
                  <a:gd name="T12" fmla="*/ 1 w 101"/>
                  <a:gd name="T13" fmla="*/ 1 h 87"/>
                  <a:gd name="T14" fmla="*/ 1 w 101"/>
                  <a:gd name="T15" fmla="*/ 1 h 87"/>
                  <a:gd name="T16" fmla="*/ 1 w 101"/>
                  <a:gd name="T17" fmla="*/ 1 h 87"/>
                  <a:gd name="T18" fmla="*/ 1 w 101"/>
                  <a:gd name="T19" fmla="*/ 1 h 87"/>
                  <a:gd name="T20" fmla="*/ 1 w 101"/>
                  <a:gd name="T21" fmla="*/ 1 h 87"/>
                  <a:gd name="T22" fmla="*/ 1 w 101"/>
                  <a:gd name="T23" fmla="*/ 0 h 87"/>
                  <a:gd name="T24" fmla="*/ 1 w 101"/>
                  <a:gd name="T25" fmla="*/ 0 h 87"/>
                  <a:gd name="T26" fmla="*/ 1 w 101"/>
                  <a:gd name="T27" fmla="*/ 1 h 87"/>
                  <a:gd name="T28" fmla="*/ 1 w 101"/>
                  <a:gd name="T29" fmla="*/ 1 h 87"/>
                  <a:gd name="T30" fmla="*/ 1 w 101"/>
                  <a:gd name="T31" fmla="*/ 1 h 87"/>
                  <a:gd name="T32" fmla="*/ 1 w 101"/>
                  <a:gd name="T33" fmla="*/ 1 h 87"/>
                  <a:gd name="T34" fmla="*/ 1 w 101"/>
                  <a:gd name="T35" fmla="*/ 1 h 87"/>
                  <a:gd name="T36" fmla="*/ 1 w 101"/>
                  <a:gd name="T37" fmla="*/ 1 h 87"/>
                  <a:gd name="T38" fmla="*/ 1 w 101"/>
                  <a:gd name="T39" fmla="*/ 1 h 87"/>
                  <a:gd name="T40" fmla="*/ 0 w 101"/>
                  <a:gd name="T41" fmla="*/ 1 h 87"/>
                  <a:gd name="T42" fmla="*/ 0 w 101"/>
                  <a:gd name="T43" fmla="*/ 1 h 87"/>
                  <a:gd name="T44" fmla="*/ 1 w 101"/>
                  <a:gd name="T45" fmla="*/ 1 h 87"/>
                  <a:gd name="T46" fmla="*/ 1 w 101"/>
                  <a:gd name="T47" fmla="*/ 1 h 87"/>
                  <a:gd name="T48" fmla="*/ 1 w 101"/>
                  <a:gd name="T49" fmla="*/ 1 h 87"/>
                  <a:gd name="T50" fmla="*/ 1 w 101"/>
                  <a:gd name="T51" fmla="*/ 1 h 8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1"/>
                  <a:gd name="T79" fmla="*/ 0 h 87"/>
                  <a:gd name="T80" fmla="*/ 101 w 101"/>
                  <a:gd name="T81" fmla="*/ 87 h 8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1" h="87">
                    <a:moveTo>
                      <a:pt x="10" y="87"/>
                    </a:moveTo>
                    <a:lnTo>
                      <a:pt x="22" y="77"/>
                    </a:lnTo>
                    <a:lnTo>
                      <a:pt x="33" y="69"/>
                    </a:lnTo>
                    <a:lnTo>
                      <a:pt x="45" y="60"/>
                    </a:lnTo>
                    <a:lnTo>
                      <a:pt x="59" y="50"/>
                    </a:lnTo>
                    <a:lnTo>
                      <a:pt x="70" y="42"/>
                    </a:lnTo>
                    <a:lnTo>
                      <a:pt x="80" y="32"/>
                    </a:lnTo>
                    <a:lnTo>
                      <a:pt x="92" y="22"/>
                    </a:lnTo>
                    <a:lnTo>
                      <a:pt x="101" y="10"/>
                    </a:lnTo>
                    <a:lnTo>
                      <a:pt x="101" y="7"/>
                    </a:lnTo>
                    <a:lnTo>
                      <a:pt x="97" y="3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0" y="10"/>
                    </a:lnTo>
                    <a:lnTo>
                      <a:pt x="69" y="18"/>
                    </a:lnTo>
                    <a:lnTo>
                      <a:pt x="57" y="27"/>
                    </a:lnTo>
                    <a:lnTo>
                      <a:pt x="45" y="37"/>
                    </a:lnTo>
                    <a:lnTo>
                      <a:pt x="33" y="45"/>
                    </a:lnTo>
                    <a:lnTo>
                      <a:pt x="22" y="55"/>
                    </a:lnTo>
                    <a:lnTo>
                      <a:pt x="11" y="65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3" y="84"/>
                    </a:lnTo>
                    <a:lnTo>
                      <a:pt x="6" y="87"/>
                    </a:lnTo>
                    <a:lnTo>
                      <a:pt x="1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31"/>
              <p:cNvSpPr>
                <a:spLocks/>
              </p:cNvSpPr>
              <p:nvPr/>
            </p:nvSpPr>
            <p:spPr bwMode="auto">
              <a:xfrm>
                <a:off x="826" y="3285"/>
                <a:ext cx="24" cy="26"/>
              </a:xfrm>
              <a:custGeom>
                <a:avLst/>
                <a:gdLst>
                  <a:gd name="T0" fmla="*/ 0 w 49"/>
                  <a:gd name="T1" fmla="*/ 0 h 53"/>
                  <a:gd name="T2" fmla="*/ 0 w 49"/>
                  <a:gd name="T3" fmla="*/ 0 h 53"/>
                  <a:gd name="T4" fmla="*/ 0 w 49"/>
                  <a:gd name="T5" fmla="*/ 0 h 53"/>
                  <a:gd name="T6" fmla="*/ 0 w 49"/>
                  <a:gd name="T7" fmla="*/ 0 h 53"/>
                  <a:gd name="T8" fmla="*/ 0 w 49"/>
                  <a:gd name="T9" fmla="*/ 0 h 53"/>
                  <a:gd name="T10" fmla="*/ 0 w 49"/>
                  <a:gd name="T11" fmla="*/ 0 h 53"/>
                  <a:gd name="T12" fmla="*/ 0 w 49"/>
                  <a:gd name="T13" fmla="*/ 0 h 53"/>
                  <a:gd name="T14" fmla="*/ 0 w 49"/>
                  <a:gd name="T15" fmla="*/ 0 h 53"/>
                  <a:gd name="T16" fmla="*/ 0 w 49"/>
                  <a:gd name="T17" fmla="*/ 0 h 53"/>
                  <a:gd name="T18" fmla="*/ 0 w 49"/>
                  <a:gd name="T19" fmla="*/ 0 h 53"/>
                  <a:gd name="T20" fmla="*/ 0 w 49"/>
                  <a:gd name="T21" fmla="*/ 0 h 53"/>
                  <a:gd name="T22" fmla="*/ 0 w 49"/>
                  <a:gd name="T23" fmla="*/ 0 h 53"/>
                  <a:gd name="T24" fmla="*/ 0 w 49"/>
                  <a:gd name="T25" fmla="*/ 0 h 53"/>
                  <a:gd name="T26" fmla="*/ 0 w 49"/>
                  <a:gd name="T27" fmla="*/ 0 h 53"/>
                  <a:gd name="T28" fmla="*/ 0 w 49"/>
                  <a:gd name="T29" fmla="*/ 0 h 53"/>
                  <a:gd name="T30" fmla="*/ 0 w 49"/>
                  <a:gd name="T31" fmla="*/ 0 h 53"/>
                  <a:gd name="T32" fmla="*/ 0 w 49"/>
                  <a:gd name="T33" fmla="*/ 0 h 53"/>
                  <a:gd name="T34" fmla="*/ 0 w 49"/>
                  <a:gd name="T35" fmla="*/ 0 h 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53"/>
                  <a:gd name="T56" fmla="*/ 49 w 49"/>
                  <a:gd name="T57" fmla="*/ 53 h 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53">
                    <a:moveTo>
                      <a:pt x="10" y="53"/>
                    </a:moveTo>
                    <a:lnTo>
                      <a:pt x="20" y="43"/>
                    </a:lnTo>
                    <a:lnTo>
                      <a:pt x="31" y="32"/>
                    </a:lnTo>
                    <a:lnTo>
                      <a:pt x="41" y="22"/>
                    </a:lnTo>
                    <a:lnTo>
                      <a:pt x="49" y="12"/>
                    </a:lnTo>
                    <a:lnTo>
                      <a:pt x="49" y="9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1" y="9"/>
                    </a:lnTo>
                    <a:lnTo>
                      <a:pt x="20" y="19"/>
                    </a:lnTo>
                    <a:lnTo>
                      <a:pt x="10" y="29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4" y="48"/>
                    </a:lnTo>
                    <a:lnTo>
                      <a:pt x="7" y="51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" name="TextBox 222"/>
            <p:cNvSpPr txBox="1">
              <a:spLocks noChangeArrowheads="1"/>
            </p:cNvSpPr>
            <p:nvPr/>
          </p:nvSpPr>
          <p:spPr bwMode="auto">
            <a:xfrm>
              <a:off x="2819400" y="1905000"/>
              <a:ext cx="3429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Cost of Service Analysis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76200" y="1885950"/>
            <a:ext cx="2667000" cy="3091402"/>
            <a:chOff x="-76200" y="1885950"/>
            <a:chExt cx="2667000" cy="3091402"/>
          </a:xfrm>
        </p:grpSpPr>
        <p:pic>
          <p:nvPicPr>
            <p:cNvPr id="31" name="Picture 4" descr="MCBS00874_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82" y="2365914"/>
              <a:ext cx="2005013" cy="261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" name="TextBox 256"/>
            <p:cNvSpPr txBox="1">
              <a:spLocks noChangeArrowheads="1"/>
            </p:cNvSpPr>
            <p:nvPr/>
          </p:nvSpPr>
          <p:spPr bwMode="auto">
            <a:xfrm>
              <a:off x="-76200" y="1885950"/>
              <a:ext cx="2667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Arial" panose="020B0604020202020204" pitchFamily="34" charset="0"/>
                </a:rPr>
                <a:t>Financial Plan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9800" y="1905000"/>
            <a:ext cx="3217863" cy="2914650"/>
            <a:chOff x="6019800" y="1905000"/>
            <a:chExt cx="3217863" cy="2914650"/>
          </a:xfrm>
        </p:grpSpPr>
        <p:sp>
          <p:nvSpPr>
            <p:cNvPr id="224" name="AutoShape 34"/>
            <p:cNvSpPr>
              <a:spLocks noChangeArrowheads="1"/>
            </p:cNvSpPr>
            <p:nvPr/>
          </p:nvSpPr>
          <p:spPr bwMode="auto">
            <a:xfrm>
              <a:off x="6019800" y="3271838"/>
              <a:ext cx="873125" cy="76358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1804 h 21600"/>
                <a:gd name="T14" fmla="*/ 18345 w 21600"/>
                <a:gd name="T15" fmla="*/ 197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692" y="0"/>
                  </a:moveTo>
                  <a:lnTo>
                    <a:pt x="17692" y="1804"/>
                  </a:lnTo>
                  <a:lnTo>
                    <a:pt x="3375" y="1804"/>
                  </a:lnTo>
                  <a:lnTo>
                    <a:pt x="3375" y="19796"/>
                  </a:lnTo>
                  <a:lnTo>
                    <a:pt x="17692" y="19796"/>
                  </a:lnTo>
                  <a:lnTo>
                    <a:pt x="17692" y="21600"/>
                  </a:lnTo>
                  <a:lnTo>
                    <a:pt x="21600" y="10800"/>
                  </a:lnTo>
                  <a:lnTo>
                    <a:pt x="17692" y="0"/>
                  </a:lnTo>
                  <a:close/>
                </a:path>
                <a:path w="21600" h="21600">
                  <a:moveTo>
                    <a:pt x="1350" y="1804"/>
                  </a:moveTo>
                  <a:lnTo>
                    <a:pt x="1350" y="19796"/>
                  </a:lnTo>
                  <a:lnTo>
                    <a:pt x="2700" y="19796"/>
                  </a:lnTo>
                  <a:lnTo>
                    <a:pt x="2700" y="1804"/>
                  </a:lnTo>
                  <a:lnTo>
                    <a:pt x="1350" y="1804"/>
                  </a:lnTo>
                  <a:close/>
                </a:path>
                <a:path w="21600" h="21600">
                  <a:moveTo>
                    <a:pt x="0" y="1804"/>
                  </a:moveTo>
                  <a:lnTo>
                    <a:pt x="0" y="19796"/>
                  </a:lnTo>
                  <a:lnTo>
                    <a:pt x="675" y="19796"/>
                  </a:lnTo>
                  <a:lnTo>
                    <a:pt x="675" y="1804"/>
                  </a:lnTo>
                  <a:lnTo>
                    <a:pt x="0" y="1804"/>
                  </a:lnTo>
                  <a:close/>
                </a:path>
              </a:pathLst>
            </a:custGeom>
            <a:gradFill rotWithShape="0">
              <a:gsLst>
                <a:gs pos="0">
                  <a:srgbClr val="445488"/>
                </a:gs>
                <a:gs pos="100000">
                  <a:srgbClr val="CCFF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570663" y="1905000"/>
              <a:ext cx="2667000" cy="2914650"/>
              <a:chOff x="6570663" y="1905000"/>
              <a:chExt cx="2667000" cy="2914650"/>
            </a:xfrm>
          </p:grpSpPr>
          <p:grpSp>
            <p:nvGrpSpPr>
              <p:cNvPr id="225" name="Group 201"/>
              <p:cNvGrpSpPr>
                <a:grpSpLocks/>
              </p:cNvGrpSpPr>
              <p:nvPr/>
            </p:nvGrpSpPr>
            <p:grpSpPr bwMode="auto">
              <a:xfrm>
                <a:off x="7086600" y="2895600"/>
                <a:ext cx="1524000" cy="1924050"/>
                <a:chOff x="7213600" y="3190875"/>
                <a:chExt cx="1524000" cy="1924050"/>
              </a:xfrm>
            </p:grpSpPr>
            <p:grpSp>
              <p:nvGrpSpPr>
                <p:cNvPr id="226" name="Group 14"/>
                <p:cNvGrpSpPr>
                  <a:grpSpLocks/>
                </p:cNvGrpSpPr>
                <p:nvPr/>
              </p:nvGrpSpPr>
              <p:grpSpPr bwMode="auto">
                <a:xfrm>
                  <a:off x="7477125" y="3190875"/>
                  <a:ext cx="874713" cy="857250"/>
                  <a:chOff x="2365" y="3515"/>
                  <a:chExt cx="483" cy="563"/>
                </a:xfrm>
              </p:grpSpPr>
              <p:sp>
                <p:nvSpPr>
                  <p:cNvPr id="247" name="Freeform 15"/>
                  <p:cNvSpPr>
                    <a:spLocks/>
                  </p:cNvSpPr>
                  <p:nvPr/>
                </p:nvSpPr>
                <p:spPr bwMode="auto">
                  <a:xfrm>
                    <a:off x="2365" y="3515"/>
                    <a:ext cx="483" cy="482"/>
                  </a:xfrm>
                  <a:custGeom>
                    <a:avLst/>
                    <a:gdLst>
                      <a:gd name="T0" fmla="*/ 1 w 966"/>
                      <a:gd name="T1" fmla="*/ 0 h 965"/>
                      <a:gd name="T2" fmla="*/ 1 w 966"/>
                      <a:gd name="T3" fmla="*/ 0 h 965"/>
                      <a:gd name="T4" fmla="*/ 1 w 966"/>
                      <a:gd name="T5" fmla="*/ 0 h 965"/>
                      <a:gd name="T6" fmla="*/ 1 w 966"/>
                      <a:gd name="T7" fmla="*/ 0 h 965"/>
                      <a:gd name="T8" fmla="*/ 1 w 966"/>
                      <a:gd name="T9" fmla="*/ 0 h 965"/>
                      <a:gd name="T10" fmla="*/ 1 w 966"/>
                      <a:gd name="T11" fmla="*/ 0 h 965"/>
                      <a:gd name="T12" fmla="*/ 1 w 966"/>
                      <a:gd name="T13" fmla="*/ 0 h 965"/>
                      <a:gd name="T14" fmla="*/ 1 w 966"/>
                      <a:gd name="T15" fmla="*/ 0 h 965"/>
                      <a:gd name="T16" fmla="*/ 1 w 966"/>
                      <a:gd name="T17" fmla="*/ 0 h 965"/>
                      <a:gd name="T18" fmla="*/ 1 w 966"/>
                      <a:gd name="T19" fmla="*/ 0 h 965"/>
                      <a:gd name="T20" fmla="*/ 1 w 966"/>
                      <a:gd name="T21" fmla="*/ 0 h 965"/>
                      <a:gd name="T22" fmla="*/ 1 w 966"/>
                      <a:gd name="T23" fmla="*/ 0 h 965"/>
                      <a:gd name="T24" fmla="*/ 1 w 966"/>
                      <a:gd name="T25" fmla="*/ 0 h 965"/>
                      <a:gd name="T26" fmla="*/ 1 w 966"/>
                      <a:gd name="T27" fmla="*/ 0 h 965"/>
                      <a:gd name="T28" fmla="*/ 1 w 966"/>
                      <a:gd name="T29" fmla="*/ 0 h 965"/>
                      <a:gd name="T30" fmla="*/ 1 w 966"/>
                      <a:gd name="T31" fmla="*/ 0 h 965"/>
                      <a:gd name="T32" fmla="*/ 1 w 966"/>
                      <a:gd name="T33" fmla="*/ 0 h 965"/>
                      <a:gd name="T34" fmla="*/ 1 w 966"/>
                      <a:gd name="T35" fmla="*/ 0 h 965"/>
                      <a:gd name="T36" fmla="*/ 1 w 966"/>
                      <a:gd name="T37" fmla="*/ 0 h 965"/>
                      <a:gd name="T38" fmla="*/ 1 w 966"/>
                      <a:gd name="T39" fmla="*/ 0 h 965"/>
                      <a:gd name="T40" fmla="*/ 1 w 966"/>
                      <a:gd name="T41" fmla="*/ 0 h 965"/>
                      <a:gd name="T42" fmla="*/ 1 w 966"/>
                      <a:gd name="T43" fmla="*/ 0 h 965"/>
                      <a:gd name="T44" fmla="*/ 1 w 966"/>
                      <a:gd name="T45" fmla="*/ 0 h 965"/>
                      <a:gd name="T46" fmla="*/ 1 w 966"/>
                      <a:gd name="T47" fmla="*/ 0 h 965"/>
                      <a:gd name="T48" fmla="*/ 1 w 966"/>
                      <a:gd name="T49" fmla="*/ 0 h 965"/>
                      <a:gd name="T50" fmla="*/ 1 w 966"/>
                      <a:gd name="T51" fmla="*/ 0 h 965"/>
                      <a:gd name="T52" fmla="*/ 1 w 966"/>
                      <a:gd name="T53" fmla="*/ 0 h 965"/>
                      <a:gd name="T54" fmla="*/ 1 w 966"/>
                      <a:gd name="T55" fmla="*/ 0 h 965"/>
                      <a:gd name="T56" fmla="*/ 1 w 966"/>
                      <a:gd name="T57" fmla="*/ 0 h 965"/>
                      <a:gd name="T58" fmla="*/ 1 w 966"/>
                      <a:gd name="T59" fmla="*/ 0 h 965"/>
                      <a:gd name="T60" fmla="*/ 1 w 966"/>
                      <a:gd name="T61" fmla="*/ 0 h 965"/>
                      <a:gd name="T62" fmla="*/ 1 w 966"/>
                      <a:gd name="T63" fmla="*/ 0 h 96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66"/>
                      <a:gd name="T97" fmla="*/ 0 h 965"/>
                      <a:gd name="T98" fmla="*/ 966 w 966"/>
                      <a:gd name="T99" fmla="*/ 965 h 96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66" h="965">
                        <a:moveTo>
                          <a:pt x="482" y="0"/>
                        </a:moveTo>
                        <a:lnTo>
                          <a:pt x="433" y="2"/>
                        </a:lnTo>
                        <a:lnTo>
                          <a:pt x="386" y="10"/>
                        </a:lnTo>
                        <a:lnTo>
                          <a:pt x="340" y="22"/>
                        </a:lnTo>
                        <a:lnTo>
                          <a:pt x="295" y="38"/>
                        </a:lnTo>
                        <a:lnTo>
                          <a:pt x="252" y="59"/>
                        </a:lnTo>
                        <a:lnTo>
                          <a:pt x="213" y="83"/>
                        </a:lnTo>
                        <a:lnTo>
                          <a:pt x="176" y="111"/>
                        </a:lnTo>
                        <a:lnTo>
                          <a:pt x="142" y="142"/>
                        </a:lnTo>
                        <a:lnTo>
                          <a:pt x="111" y="176"/>
                        </a:lnTo>
                        <a:lnTo>
                          <a:pt x="83" y="213"/>
                        </a:lnTo>
                        <a:lnTo>
                          <a:pt x="59" y="253"/>
                        </a:lnTo>
                        <a:lnTo>
                          <a:pt x="38" y="295"/>
                        </a:lnTo>
                        <a:lnTo>
                          <a:pt x="22" y="340"/>
                        </a:lnTo>
                        <a:lnTo>
                          <a:pt x="10" y="386"/>
                        </a:lnTo>
                        <a:lnTo>
                          <a:pt x="2" y="434"/>
                        </a:lnTo>
                        <a:lnTo>
                          <a:pt x="0" y="484"/>
                        </a:lnTo>
                        <a:lnTo>
                          <a:pt x="2" y="533"/>
                        </a:lnTo>
                        <a:lnTo>
                          <a:pt x="10" y="580"/>
                        </a:lnTo>
                        <a:lnTo>
                          <a:pt x="22" y="626"/>
                        </a:lnTo>
                        <a:lnTo>
                          <a:pt x="38" y="671"/>
                        </a:lnTo>
                        <a:lnTo>
                          <a:pt x="59" y="713"/>
                        </a:lnTo>
                        <a:lnTo>
                          <a:pt x="83" y="753"/>
                        </a:lnTo>
                        <a:lnTo>
                          <a:pt x="111" y="790"/>
                        </a:lnTo>
                        <a:lnTo>
                          <a:pt x="142" y="824"/>
                        </a:lnTo>
                        <a:lnTo>
                          <a:pt x="176" y="855"/>
                        </a:lnTo>
                        <a:lnTo>
                          <a:pt x="213" y="883"/>
                        </a:lnTo>
                        <a:lnTo>
                          <a:pt x="252" y="907"/>
                        </a:lnTo>
                        <a:lnTo>
                          <a:pt x="295" y="927"/>
                        </a:lnTo>
                        <a:lnTo>
                          <a:pt x="340" y="943"/>
                        </a:lnTo>
                        <a:lnTo>
                          <a:pt x="386" y="956"/>
                        </a:lnTo>
                        <a:lnTo>
                          <a:pt x="433" y="963"/>
                        </a:lnTo>
                        <a:lnTo>
                          <a:pt x="482" y="965"/>
                        </a:lnTo>
                        <a:lnTo>
                          <a:pt x="532" y="963"/>
                        </a:lnTo>
                        <a:lnTo>
                          <a:pt x="580" y="956"/>
                        </a:lnTo>
                        <a:lnTo>
                          <a:pt x="626" y="943"/>
                        </a:lnTo>
                        <a:lnTo>
                          <a:pt x="671" y="927"/>
                        </a:lnTo>
                        <a:lnTo>
                          <a:pt x="713" y="907"/>
                        </a:lnTo>
                        <a:lnTo>
                          <a:pt x="753" y="883"/>
                        </a:lnTo>
                        <a:lnTo>
                          <a:pt x="790" y="855"/>
                        </a:lnTo>
                        <a:lnTo>
                          <a:pt x="824" y="824"/>
                        </a:lnTo>
                        <a:lnTo>
                          <a:pt x="856" y="790"/>
                        </a:lnTo>
                        <a:lnTo>
                          <a:pt x="883" y="753"/>
                        </a:lnTo>
                        <a:lnTo>
                          <a:pt x="907" y="713"/>
                        </a:lnTo>
                        <a:lnTo>
                          <a:pt x="928" y="671"/>
                        </a:lnTo>
                        <a:lnTo>
                          <a:pt x="944" y="626"/>
                        </a:lnTo>
                        <a:lnTo>
                          <a:pt x="956" y="580"/>
                        </a:lnTo>
                        <a:lnTo>
                          <a:pt x="964" y="533"/>
                        </a:lnTo>
                        <a:lnTo>
                          <a:pt x="966" y="484"/>
                        </a:lnTo>
                        <a:lnTo>
                          <a:pt x="964" y="434"/>
                        </a:lnTo>
                        <a:lnTo>
                          <a:pt x="956" y="386"/>
                        </a:lnTo>
                        <a:lnTo>
                          <a:pt x="944" y="340"/>
                        </a:lnTo>
                        <a:lnTo>
                          <a:pt x="928" y="295"/>
                        </a:lnTo>
                        <a:lnTo>
                          <a:pt x="907" y="253"/>
                        </a:lnTo>
                        <a:lnTo>
                          <a:pt x="883" y="213"/>
                        </a:lnTo>
                        <a:lnTo>
                          <a:pt x="856" y="176"/>
                        </a:lnTo>
                        <a:lnTo>
                          <a:pt x="824" y="142"/>
                        </a:lnTo>
                        <a:lnTo>
                          <a:pt x="790" y="111"/>
                        </a:lnTo>
                        <a:lnTo>
                          <a:pt x="753" y="83"/>
                        </a:lnTo>
                        <a:lnTo>
                          <a:pt x="713" y="59"/>
                        </a:lnTo>
                        <a:lnTo>
                          <a:pt x="671" y="38"/>
                        </a:lnTo>
                        <a:lnTo>
                          <a:pt x="626" y="22"/>
                        </a:lnTo>
                        <a:lnTo>
                          <a:pt x="580" y="10"/>
                        </a:lnTo>
                        <a:lnTo>
                          <a:pt x="532" y="2"/>
                        </a:lnTo>
                        <a:lnTo>
                          <a:pt x="482" y="0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6"/>
                  <p:cNvSpPr>
                    <a:spLocks/>
                  </p:cNvSpPr>
                  <p:nvPr/>
                </p:nvSpPr>
                <p:spPr bwMode="auto">
                  <a:xfrm>
                    <a:off x="2564" y="3855"/>
                    <a:ext cx="107" cy="156"/>
                  </a:xfrm>
                  <a:custGeom>
                    <a:avLst/>
                    <a:gdLst>
                      <a:gd name="T0" fmla="*/ 1 w 213"/>
                      <a:gd name="T1" fmla="*/ 1 h 312"/>
                      <a:gd name="T2" fmla="*/ 1 w 213"/>
                      <a:gd name="T3" fmla="*/ 1 h 312"/>
                      <a:gd name="T4" fmla="*/ 1 w 213"/>
                      <a:gd name="T5" fmla="*/ 1 h 312"/>
                      <a:gd name="T6" fmla="*/ 1 w 213"/>
                      <a:gd name="T7" fmla="*/ 1 h 312"/>
                      <a:gd name="T8" fmla="*/ 1 w 213"/>
                      <a:gd name="T9" fmla="*/ 1 h 312"/>
                      <a:gd name="T10" fmla="*/ 1 w 213"/>
                      <a:gd name="T11" fmla="*/ 1 h 312"/>
                      <a:gd name="T12" fmla="*/ 1 w 213"/>
                      <a:gd name="T13" fmla="*/ 1 h 312"/>
                      <a:gd name="T14" fmla="*/ 1 w 213"/>
                      <a:gd name="T15" fmla="*/ 1 h 312"/>
                      <a:gd name="T16" fmla="*/ 1 w 213"/>
                      <a:gd name="T17" fmla="*/ 1 h 312"/>
                      <a:gd name="T18" fmla="*/ 1 w 213"/>
                      <a:gd name="T19" fmla="*/ 1 h 312"/>
                      <a:gd name="T20" fmla="*/ 1 w 213"/>
                      <a:gd name="T21" fmla="*/ 1 h 312"/>
                      <a:gd name="T22" fmla="*/ 1 w 213"/>
                      <a:gd name="T23" fmla="*/ 1 h 312"/>
                      <a:gd name="T24" fmla="*/ 1 w 213"/>
                      <a:gd name="T25" fmla="*/ 1 h 312"/>
                      <a:gd name="T26" fmla="*/ 1 w 213"/>
                      <a:gd name="T27" fmla="*/ 1 h 312"/>
                      <a:gd name="T28" fmla="*/ 1 w 213"/>
                      <a:gd name="T29" fmla="*/ 1 h 312"/>
                      <a:gd name="T30" fmla="*/ 1 w 213"/>
                      <a:gd name="T31" fmla="*/ 1 h 312"/>
                      <a:gd name="T32" fmla="*/ 1 w 213"/>
                      <a:gd name="T33" fmla="*/ 1 h 312"/>
                      <a:gd name="T34" fmla="*/ 1 w 213"/>
                      <a:gd name="T35" fmla="*/ 1 h 312"/>
                      <a:gd name="T36" fmla="*/ 1 w 213"/>
                      <a:gd name="T37" fmla="*/ 1 h 312"/>
                      <a:gd name="T38" fmla="*/ 1 w 213"/>
                      <a:gd name="T39" fmla="*/ 1 h 312"/>
                      <a:gd name="T40" fmla="*/ 1 w 213"/>
                      <a:gd name="T41" fmla="*/ 1 h 312"/>
                      <a:gd name="T42" fmla="*/ 1 w 213"/>
                      <a:gd name="T43" fmla="*/ 1 h 312"/>
                      <a:gd name="T44" fmla="*/ 1 w 213"/>
                      <a:gd name="T45" fmla="*/ 1 h 312"/>
                      <a:gd name="T46" fmla="*/ 1 w 213"/>
                      <a:gd name="T47" fmla="*/ 1 h 312"/>
                      <a:gd name="T48" fmla="*/ 1 w 213"/>
                      <a:gd name="T49" fmla="*/ 1 h 312"/>
                      <a:gd name="T50" fmla="*/ 1 w 213"/>
                      <a:gd name="T51" fmla="*/ 1 h 312"/>
                      <a:gd name="T52" fmla="*/ 1 w 213"/>
                      <a:gd name="T53" fmla="*/ 1 h 312"/>
                      <a:gd name="T54" fmla="*/ 1 w 213"/>
                      <a:gd name="T55" fmla="*/ 1 h 312"/>
                      <a:gd name="T56" fmla="*/ 1 w 213"/>
                      <a:gd name="T57" fmla="*/ 1 h 312"/>
                      <a:gd name="T58" fmla="*/ 1 w 213"/>
                      <a:gd name="T59" fmla="*/ 1 h 312"/>
                      <a:gd name="T60" fmla="*/ 1 w 213"/>
                      <a:gd name="T61" fmla="*/ 1 h 312"/>
                      <a:gd name="T62" fmla="*/ 1 w 213"/>
                      <a:gd name="T63" fmla="*/ 1 h 312"/>
                      <a:gd name="T64" fmla="*/ 1 w 213"/>
                      <a:gd name="T65" fmla="*/ 1 h 312"/>
                      <a:gd name="T66" fmla="*/ 1 w 213"/>
                      <a:gd name="T67" fmla="*/ 1 h 312"/>
                      <a:gd name="T68" fmla="*/ 1 w 213"/>
                      <a:gd name="T69" fmla="*/ 1 h 312"/>
                      <a:gd name="T70" fmla="*/ 1 w 213"/>
                      <a:gd name="T71" fmla="*/ 1 h 312"/>
                      <a:gd name="T72" fmla="*/ 1 w 213"/>
                      <a:gd name="T73" fmla="*/ 1 h 312"/>
                      <a:gd name="T74" fmla="*/ 1 w 213"/>
                      <a:gd name="T75" fmla="*/ 1 h 312"/>
                      <a:gd name="T76" fmla="*/ 1 w 213"/>
                      <a:gd name="T77" fmla="*/ 1 h 312"/>
                      <a:gd name="T78" fmla="*/ 1 w 213"/>
                      <a:gd name="T79" fmla="*/ 1 h 312"/>
                      <a:gd name="T80" fmla="*/ 1 w 213"/>
                      <a:gd name="T81" fmla="*/ 1 h 312"/>
                      <a:gd name="T82" fmla="*/ 1 w 213"/>
                      <a:gd name="T83" fmla="*/ 1 h 312"/>
                      <a:gd name="T84" fmla="*/ 1 w 213"/>
                      <a:gd name="T85" fmla="*/ 1 h 312"/>
                      <a:gd name="T86" fmla="*/ 1 w 213"/>
                      <a:gd name="T87" fmla="*/ 1 h 312"/>
                      <a:gd name="T88" fmla="*/ 1 w 213"/>
                      <a:gd name="T89" fmla="*/ 1 h 312"/>
                      <a:gd name="T90" fmla="*/ 1 w 213"/>
                      <a:gd name="T91" fmla="*/ 1 h 312"/>
                      <a:gd name="T92" fmla="*/ 1 w 213"/>
                      <a:gd name="T93" fmla="*/ 1 h 31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13"/>
                      <a:gd name="T142" fmla="*/ 0 h 312"/>
                      <a:gd name="T143" fmla="*/ 213 w 213"/>
                      <a:gd name="T144" fmla="*/ 312 h 31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13" h="312">
                        <a:moveTo>
                          <a:pt x="120" y="118"/>
                        </a:moveTo>
                        <a:lnTo>
                          <a:pt x="120" y="68"/>
                        </a:lnTo>
                        <a:lnTo>
                          <a:pt x="131" y="72"/>
                        </a:lnTo>
                        <a:lnTo>
                          <a:pt x="140" y="76"/>
                        </a:lnTo>
                        <a:lnTo>
                          <a:pt x="147" y="81"/>
                        </a:lnTo>
                        <a:lnTo>
                          <a:pt x="154" y="87"/>
                        </a:lnTo>
                        <a:lnTo>
                          <a:pt x="159" y="93"/>
                        </a:lnTo>
                        <a:lnTo>
                          <a:pt x="165" y="96"/>
                        </a:lnTo>
                        <a:lnTo>
                          <a:pt x="171" y="99"/>
                        </a:lnTo>
                        <a:lnTo>
                          <a:pt x="178" y="101"/>
                        </a:lnTo>
                        <a:lnTo>
                          <a:pt x="190" y="98"/>
                        </a:lnTo>
                        <a:lnTo>
                          <a:pt x="200" y="93"/>
                        </a:lnTo>
                        <a:lnTo>
                          <a:pt x="205" y="84"/>
                        </a:lnTo>
                        <a:lnTo>
                          <a:pt x="208" y="74"/>
                        </a:lnTo>
                        <a:lnTo>
                          <a:pt x="205" y="61"/>
                        </a:lnTo>
                        <a:lnTo>
                          <a:pt x="197" y="50"/>
                        </a:lnTo>
                        <a:lnTo>
                          <a:pt x="187" y="41"/>
                        </a:lnTo>
                        <a:lnTo>
                          <a:pt x="174" y="33"/>
                        </a:lnTo>
                        <a:lnTo>
                          <a:pt x="159" y="27"/>
                        </a:lnTo>
                        <a:lnTo>
                          <a:pt x="146" y="23"/>
                        </a:lnTo>
                        <a:lnTo>
                          <a:pt x="132" y="21"/>
                        </a:lnTo>
                        <a:lnTo>
                          <a:pt x="120" y="20"/>
                        </a:lnTo>
                        <a:lnTo>
                          <a:pt x="120" y="15"/>
                        </a:lnTo>
                        <a:lnTo>
                          <a:pt x="119" y="8"/>
                        </a:lnTo>
                        <a:lnTo>
                          <a:pt x="117" y="4"/>
                        </a:lnTo>
                        <a:lnTo>
                          <a:pt x="113" y="2"/>
                        </a:lnTo>
                        <a:lnTo>
                          <a:pt x="108" y="0"/>
                        </a:lnTo>
                        <a:lnTo>
                          <a:pt x="102" y="2"/>
                        </a:lnTo>
                        <a:lnTo>
                          <a:pt x="98" y="4"/>
                        </a:lnTo>
                        <a:lnTo>
                          <a:pt x="96" y="8"/>
                        </a:lnTo>
                        <a:lnTo>
                          <a:pt x="95" y="15"/>
                        </a:lnTo>
                        <a:lnTo>
                          <a:pt x="95" y="20"/>
                        </a:lnTo>
                        <a:lnTo>
                          <a:pt x="79" y="21"/>
                        </a:lnTo>
                        <a:lnTo>
                          <a:pt x="63" y="25"/>
                        </a:lnTo>
                        <a:lnTo>
                          <a:pt x="46" y="30"/>
                        </a:lnTo>
                        <a:lnTo>
                          <a:pt x="33" y="40"/>
                        </a:lnTo>
                        <a:lnTo>
                          <a:pt x="21" y="50"/>
                        </a:lnTo>
                        <a:lnTo>
                          <a:pt x="12" y="64"/>
                        </a:lnTo>
                        <a:lnTo>
                          <a:pt x="6" y="80"/>
                        </a:lnTo>
                        <a:lnTo>
                          <a:pt x="4" y="98"/>
                        </a:lnTo>
                        <a:lnTo>
                          <a:pt x="5" y="113"/>
                        </a:lnTo>
                        <a:lnTo>
                          <a:pt x="10" y="126"/>
                        </a:lnTo>
                        <a:lnTo>
                          <a:pt x="17" y="137"/>
                        </a:lnTo>
                        <a:lnTo>
                          <a:pt x="27" y="147"/>
                        </a:lnTo>
                        <a:lnTo>
                          <a:pt x="40" y="155"/>
                        </a:lnTo>
                        <a:lnTo>
                          <a:pt x="56" y="163"/>
                        </a:lnTo>
                        <a:lnTo>
                          <a:pt x="74" y="169"/>
                        </a:lnTo>
                        <a:lnTo>
                          <a:pt x="95" y="175"/>
                        </a:lnTo>
                        <a:lnTo>
                          <a:pt x="95" y="232"/>
                        </a:lnTo>
                        <a:lnTo>
                          <a:pt x="82" y="227"/>
                        </a:lnTo>
                        <a:lnTo>
                          <a:pt x="73" y="221"/>
                        </a:lnTo>
                        <a:lnTo>
                          <a:pt x="64" y="215"/>
                        </a:lnTo>
                        <a:lnTo>
                          <a:pt x="58" y="207"/>
                        </a:lnTo>
                        <a:lnTo>
                          <a:pt x="51" y="200"/>
                        </a:lnTo>
                        <a:lnTo>
                          <a:pt x="45" y="194"/>
                        </a:lnTo>
                        <a:lnTo>
                          <a:pt x="38" y="189"/>
                        </a:lnTo>
                        <a:lnTo>
                          <a:pt x="30" y="188"/>
                        </a:lnTo>
                        <a:lnTo>
                          <a:pt x="19" y="190"/>
                        </a:lnTo>
                        <a:lnTo>
                          <a:pt x="8" y="196"/>
                        </a:lnTo>
                        <a:lnTo>
                          <a:pt x="3" y="205"/>
                        </a:lnTo>
                        <a:lnTo>
                          <a:pt x="0" y="217"/>
                        </a:lnTo>
                        <a:lnTo>
                          <a:pt x="2" y="227"/>
                        </a:lnTo>
                        <a:lnTo>
                          <a:pt x="7" y="238"/>
                        </a:lnTo>
                        <a:lnTo>
                          <a:pt x="14" y="248"/>
                        </a:lnTo>
                        <a:lnTo>
                          <a:pt x="26" y="257"/>
                        </a:lnTo>
                        <a:lnTo>
                          <a:pt x="38" y="265"/>
                        </a:lnTo>
                        <a:lnTo>
                          <a:pt x="55" y="272"/>
                        </a:lnTo>
                        <a:lnTo>
                          <a:pt x="74" y="277"/>
                        </a:lnTo>
                        <a:lnTo>
                          <a:pt x="95" y="278"/>
                        </a:lnTo>
                        <a:lnTo>
                          <a:pt x="95" y="297"/>
                        </a:lnTo>
                        <a:lnTo>
                          <a:pt x="96" y="304"/>
                        </a:lnTo>
                        <a:lnTo>
                          <a:pt x="98" y="309"/>
                        </a:lnTo>
                        <a:lnTo>
                          <a:pt x="102" y="311"/>
                        </a:lnTo>
                        <a:lnTo>
                          <a:pt x="108" y="312"/>
                        </a:lnTo>
                        <a:lnTo>
                          <a:pt x="113" y="311"/>
                        </a:lnTo>
                        <a:lnTo>
                          <a:pt x="117" y="309"/>
                        </a:lnTo>
                        <a:lnTo>
                          <a:pt x="119" y="304"/>
                        </a:lnTo>
                        <a:lnTo>
                          <a:pt x="120" y="297"/>
                        </a:lnTo>
                        <a:lnTo>
                          <a:pt x="120" y="278"/>
                        </a:lnTo>
                        <a:lnTo>
                          <a:pt x="137" y="277"/>
                        </a:lnTo>
                        <a:lnTo>
                          <a:pt x="155" y="272"/>
                        </a:lnTo>
                        <a:lnTo>
                          <a:pt x="171" y="266"/>
                        </a:lnTo>
                        <a:lnTo>
                          <a:pt x="185" y="258"/>
                        </a:lnTo>
                        <a:lnTo>
                          <a:pt x="196" y="248"/>
                        </a:lnTo>
                        <a:lnTo>
                          <a:pt x="205" y="235"/>
                        </a:lnTo>
                        <a:lnTo>
                          <a:pt x="211" y="219"/>
                        </a:lnTo>
                        <a:lnTo>
                          <a:pt x="213" y="202"/>
                        </a:lnTo>
                        <a:lnTo>
                          <a:pt x="212" y="186"/>
                        </a:lnTo>
                        <a:lnTo>
                          <a:pt x="208" y="172"/>
                        </a:lnTo>
                        <a:lnTo>
                          <a:pt x="201" y="159"/>
                        </a:lnTo>
                        <a:lnTo>
                          <a:pt x="190" y="149"/>
                        </a:lnTo>
                        <a:lnTo>
                          <a:pt x="178" y="140"/>
                        </a:lnTo>
                        <a:lnTo>
                          <a:pt x="162" y="132"/>
                        </a:lnTo>
                        <a:lnTo>
                          <a:pt x="142" y="125"/>
                        </a:lnTo>
                        <a:lnTo>
                          <a:pt x="120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7"/>
                  <p:cNvSpPr>
                    <a:spLocks/>
                  </p:cNvSpPr>
                  <p:nvPr/>
                </p:nvSpPr>
                <p:spPr bwMode="auto">
                  <a:xfrm>
                    <a:off x="2596" y="3889"/>
                    <a:ext cx="15" cy="22"/>
                  </a:xfrm>
                  <a:custGeom>
                    <a:avLst/>
                    <a:gdLst>
                      <a:gd name="T0" fmla="*/ 1 w 30"/>
                      <a:gd name="T1" fmla="*/ 0 h 45"/>
                      <a:gd name="T2" fmla="*/ 1 w 30"/>
                      <a:gd name="T3" fmla="*/ 0 h 45"/>
                      <a:gd name="T4" fmla="*/ 1 w 30"/>
                      <a:gd name="T5" fmla="*/ 0 h 45"/>
                      <a:gd name="T6" fmla="*/ 1 w 30"/>
                      <a:gd name="T7" fmla="*/ 0 h 45"/>
                      <a:gd name="T8" fmla="*/ 0 w 30"/>
                      <a:gd name="T9" fmla="*/ 0 h 45"/>
                      <a:gd name="T10" fmla="*/ 1 w 30"/>
                      <a:gd name="T11" fmla="*/ 0 h 45"/>
                      <a:gd name="T12" fmla="*/ 1 w 30"/>
                      <a:gd name="T13" fmla="*/ 0 h 45"/>
                      <a:gd name="T14" fmla="*/ 1 w 30"/>
                      <a:gd name="T15" fmla="*/ 0 h 45"/>
                      <a:gd name="T16" fmla="*/ 1 w 30"/>
                      <a:gd name="T17" fmla="*/ 0 h 45"/>
                      <a:gd name="T18" fmla="*/ 1 w 30"/>
                      <a:gd name="T19" fmla="*/ 0 h 4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45"/>
                      <a:gd name="T32" fmla="*/ 30 w 30"/>
                      <a:gd name="T33" fmla="*/ 45 h 4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45">
                        <a:moveTo>
                          <a:pt x="30" y="45"/>
                        </a:moveTo>
                        <a:lnTo>
                          <a:pt x="18" y="43"/>
                        </a:lnTo>
                        <a:lnTo>
                          <a:pt x="9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2" y="12"/>
                        </a:lnTo>
                        <a:lnTo>
                          <a:pt x="9" y="6"/>
                        </a:lnTo>
                        <a:lnTo>
                          <a:pt x="18" y="3"/>
                        </a:lnTo>
                        <a:lnTo>
                          <a:pt x="30" y="0"/>
                        </a:lnTo>
                        <a:lnTo>
                          <a:pt x="30" y="45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8"/>
                  <p:cNvSpPr>
                    <a:spLocks/>
                  </p:cNvSpPr>
                  <p:nvPr/>
                </p:nvSpPr>
                <p:spPr bwMode="auto">
                  <a:xfrm>
                    <a:off x="2624" y="3946"/>
                    <a:ext cx="15" cy="25"/>
                  </a:xfrm>
                  <a:custGeom>
                    <a:avLst/>
                    <a:gdLst>
                      <a:gd name="T0" fmla="*/ 0 w 30"/>
                      <a:gd name="T1" fmla="*/ 1 h 50"/>
                      <a:gd name="T2" fmla="*/ 0 w 30"/>
                      <a:gd name="T3" fmla="*/ 0 h 50"/>
                      <a:gd name="T4" fmla="*/ 1 w 30"/>
                      <a:gd name="T5" fmla="*/ 1 h 50"/>
                      <a:gd name="T6" fmla="*/ 1 w 30"/>
                      <a:gd name="T7" fmla="*/ 1 h 50"/>
                      <a:gd name="T8" fmla="*/ 1 w 30"/>
                      <a:gd name="T9" fmla="*/ 1 h 50"/>
                      <a:gd name="T10" fmla="*/ 1 w 30"/>
                      <a:gd name="T11" fmla="*/ 1 h 50"/>
                      <a:gd name="T12" fmla="*/ 1 w 30"/>
                      <a:gd name="T13" fmla="*/ 1 h 50"/>
                      <a:gd name="T14" fmla="*/ 1 w 30"/>
                      <a:gd name="T15" fmla="*/ 1 h 50"/>
                      <a:gd name="T16" fmla="*/ 1 w 30"/>
                      <a:gd name="T17" fmla="*/ 1 h 50"/>
                      <a:gd name="T18" fmla="*/ 0 w 30"/>
                      <a:gd name="T19" fmla="*/ 1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50"/>
                      <a:gd name="T32" fmla="*/ 30 w 30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50">
                        <a:moveTo>
                          <a:pt x="0" y="50"/>
                        </a:move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21" y="8"/>
                        </a:lnTo>
                        <a:lnTo>
                          <a:pt x="28" y="15"/>
                        </a:lnTo>
                        <a:lnTo>
                          <a:pt x="30" y="27"/>
                        </a:lnTo>
                        <a:lnTo>
                          <a:pt x="28" y="37"/>
                        </a:lnTo>
                        <a:lnTo>
                          <a:pt x="22" y="44"/>
                        </a:lnTo>
                        <a:lnTo>
                          <a:pt x="13" y="48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560" y="3646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568" y="3714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551" y="3783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Freeform 22"/>
                  <p:cNvSpPr>
                    <a:spLocks/>
                  </p:cNvSpPr>
                  <p:nvPr/>
                </p:nvSpPr>
                <p:spPr bwMode="auto">
                  <a:xfrm>
                    <a:off x="2704" y="4027"/>
                    <a:ext cx="17" cy="51"/>
                  </a:xfrm>
                  <a:custGeom>
                    <a:avLst/>
                    <a:gdLst>
                      <a:gd name="T0" fmla="*/ 0 w 36"/>
                      <a:gd name="T1" fmla="*/ 0 h 102"/>
                      <a:gd name="T2" fmla="*/ 0 w 36"/>
                      <a:gd name="T3" fmla="*/ 1 h 102"/>
                      <a:gd name="T4" fmla="*/ 0 w 36"/>
                      <a:gd name="T5" fmla="*/ 1 h 102"/>
                      <a:gd name="T6" fmla="*/ 0 w 36"/>
                      <a:gd name="T7" fmla="*/ 1 h 102"/>
                      <a:gd name="T8" fmla="*/ 0 w 36"/>
                      <a:gd name="T9" fmla="*/ 1 h 102"/>
                      <a:gd name="T10" fmla="*/ 0 w 36"/>
                      <a:gd name="T11" fmla="*/ 1 h 102"/>
                      <a:gd name="T12" fmla="*/ 0 w 36"/>
                      <a:gd name="T13" fmla="*/ 0 h 102"/>
                      <a:gd name="T14" fmla="*/ 0 w 36"/>
                      <a:gd name="T15" fmla="*/ 0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"/>
                      <a:gd name="T25" fmla="*/ 0 h 102"/>
                      <a:gd name="T26" fmla="*/ 36 w 36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" h="102">
                        <a:moveTo>
                          <a:pt x="15" y="0"/>
                        </a:moveTo>
                        <a:lnTo>
                          <a:pt x="0" y="102"/>
                        </a:lnTo>
                        <a:lnTo>
                          <a:pt x="36" y="102"/>
                        </a:lnTo>
                        <a:lnTo>
                          <a:pt x="33" y="74"/>
                        </a:lnTo>
                        <a:lnTo>
                          <a:pt x="30" y="47"/>
                        </a:lnTo>
                        <a:lnTo>
                          <a:pt x="28" y="23"/>
                        </a:lnTo>
                        <a:lnTo>
                          <a:pt x="2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23"/>
                  <p:cNvSpPr>
                    <a:spLocks/>
                  </p:cNvSpPr>
                  <p:nvPr/>
                </p:nvSpPr>
                <p:spPr bwMode="auto">
                  <a:xfrm>
                    <a:off x="2423" y="3557"/>
                    <a:ext cx="416" cy="521"/>
                  </a:xfrm>
                  <a:custGeom>
                    <a:avLst/>
                    <a:gdLst>
                      <a:gd name="T0" fmla="*/ 0 w 833"/>
                      <a:gd name="T1" fmla="*/ 0 h 1042"/>
                      <a:gd name="T2" fmla="*/ 0 w 833"/>
                      <a:gd name="T3" fmla="*/ 1 h 1042"/>
                      <a:gd name="T4" fmla="*/ 0 w 833"/>
                      <a:gd name="T5" fmla="*/ 1 h 1042"/>
                      <a:gd name="T6" fmla="*/ 0 w 833"/>
                      <a:gd name="T7" fmla="*/ 1 h 1042"/>
                      <a:gd name="T8" fmla="*/ 0 w 833"/>
                      <a:gd name="T9" fmla="*/ 1 h 1042"/>
                      <a:gd name="T10" fmla="*/ 0 w 833"/>
                      <a:gd name="T11" fmla="*/ 1 h 1042"/>
                      <a:gd name="T12" fmla="*/ 0 w 833"/>
                      <a:gd name="T13" fmla="*/ 1 h 1042"/>
                      <a:gd name="T14" fmla="*/ 0 w 833"/>
                      <a:gd name="T15" fmla="*/ 1 h 1042"/>
                      <a:gd name="T16" fmla="*/ 0 w 833"/>
                      <a:gd name="T17" fmla="*/ 1 h 1042"/>
                      <a:gd name="T18" fmla="*/ 0 w 833"/>
                      <a:gd name="T19" fmla="*/ 1 h 1042"/>
                      <a:gd name="T20" fmla="*/ 0 w 833"/>
                      <a:gd name="T21" fmla="*/ 1 h 1042"/>
                      <a:gd name="T22" fmla="*/ 0 w 833"/>
                      <a:gd name="T23" fmla="*/ 1 h 1042"/>
                      <a:gd name="T24" fmla="*/ 0 w 833"/>
                      <a:gd name="T25" fmla="*/ 1 h 1042"/>
                      <a:gd name="T26" fmla="*/ 0 w 833"/>
                      <a:gd name="T27" fmla="*/ 1 h 1042"/>
                      <a:gd name="T28" fmla="*/ 0 w 833"/>
                      <a:gd name="T29" fmla="*/ 1 h 1042"/>
                      <a:gd name="T30" fmla="*/ 0 w 833"/>
                      <a:gd name="T31" fmla="*/ 1 h 1042"/>
                      <a:gd name="T32" fmla="*/ 0 w 833"/>
                      <a:gd name="T33" fmla="*/ 1 h 1042"/>
                      <a:gd name="T34" fmla="*/ 0 w 833"/>
                      <a:gd name="T35" fmla="*/ 1 h 1042"/>
                      <a:gd name="T36" fmla="*/ 0 w 833"/>
                      <a:gd name="T37" fmla="*/ 1 h 1042"/>
                      <a:gd name="T38" fmla="*/ 0 w 833"/>
                      <a:gd name="T39" fmla="*/ 1 h 1042"/>
                      <a:gd name="T40" fmla="*/ 0 w 833"/>
                      <a:gd name="T41" fmla="*/ 1 h 1042"/>
                      <a:gd name="T42" fmla="*/ 0 w 833"/>
                      <a:gd name="T43" fmla="*/ 1 h 1042"/>
                      <a:gd name="T44" fmla="*/ 0 w 833"/>
                      <a:gd name="T45" fmla="*/ 1 h 1042"/>
                      <a:gd name="T46" fmla="*/ 0 w 833"/>
                      <a:gd name="T47" fmla="*/ 1 h 1042"/>
                      <a:gd name="T48" fmla="*/ 0 w 833"/>
                      <a:gd name="T49" fmla="*/ 1 h 1042"/>
                      <a:gd name="T50" fmla="*/ 0 w 833"/>
                      <a:gd name="T51" fmla="*/ 1 h 1042"/>
                      <a:gd name="T52" fmla="*/ 0 w 833"/>
                      <a:gd name="T53" fmla="*/ 1 h 1042"/>
                      <a:gd name="T54" fmla="*/ 0 w 833"/>
                      <a:gd name="T55" fmla="*/ 1 h 1042"/>
                      <a:gd name="T56" fmla="*/ 0 w 833"/>
                      <a:gd name="T57" fmla="*/ 1 h 1042"/>
                      <a:gd name="T58" fmla="*/ 0 w 833"/>
                      <a:gd name="T59" fmla="*/ 1 h 1042"/>
                      <a:gd name="T60" fmla="*/ 0 w 833"/>
                      <a:gd name="T61" fmla="*/ 1 h 1042"/>
                      <a:gd name="T62" fmla="*/ 0 w 833"/>
                      <a:gd name="T63" fmla="*/ 1 h 1042"/>
                      <a:gd name="T64" fmla="*/ 0 w 833"/>
                      <a:gd name="T65" fmla="*/ 1 h 1042"/>
                      <a:gd name="T66" fmla="*/ 0 w 833"/>
                      <a:gd name="T67" fmla="*/ 1 h 1042"/>
                      <a:gd name="T68" fmla="*/ 0 w 833"/>
                      <a:gd name="T69" fmla="*/ 1 h 1042"/>
                      <a:gd name="T70" fmla="*/ 0 w 833"/>
                      <a:gd name="T71" fmla="*/ 1 h 1042"/>
                      <a:gd name="T72" fmla="*/ 0 w 833"/>
                      <a:gd name="T73" fmla="*/ 1 h 1042"/>
                      <a:gd name="T74" fmla="*/ 0 w 833"/>
                      <a:gd name="T75" fmla="*/ 1 h 1042"/>
                      <a:gd name="T76" fmla="*/ 0 w 833"/>
                      <a:gd name="T77" fmla="*/ 1 h 1042"/>
                      <a:gd name="T78" fmla="*/ 0 w 833"/>
                      <a:gd name="T79" fmla="*/ 1 h 1042"/>
                      <a:gd name="T80" fmla="*/ 0 w 833"/>
                      <a:gd name="T81" fmla="*/ 1 h 1042"/>
                      <a:gd name="T82" fmla="*/ 0 w 833"/>
                      <a:gd name="T83" fmla="*/ 1 h 1042"/>
                      <a:gd name="T84" fmla="*/ 0 w 833"/>
                      <a:gd name="T85" fmla="*/ 1 h 1042"/>
                      <a:gd name="T86" fmla="*/ 0 w 833"/>
                      <a:gd name="T87" fmla="*/ 1 h 1042"/>
                      <a:gd name="T88" fmla="*/ 0 w 833"/>
                      <a:gd name="T89" fmla="*/ 1 h 1042"/>
                      <a:gd name="T90" fmla="*/ 0 w 833"/>
                      <a:gd name="T91" fmla="*/ 1 h 1042"/>
                      <a:gd name="T92" fmla="*/ 0 w 833"/>
                      <a:gd name="T93" fmla="*/ 1 h 1042"/>
                      <a:gd name="T94" fmla="*/ 0 w 833"/>
                      <a:gd name="T95" fmla="*/ 1 h 1042"/>
                      <a:gd name="T96" fmla="*/ 0 w 833"/>
                      <a:gd name="T97" fmla="*/ 1 h 1042"/>
                      <a:gd name="T98" fmla="*/ 0 w 833"/>
                      <a:gd name="T99" fmla="*/ 1 h 1042"/>
                      <a:gd name="T100" fmla="*/ 0 w 833"/>
                      <a:gd name="T101" fmla="*/ 1 h 1042"/>
                      <a:gd name="T102" fmla="*/ 0 w 833"/>
                      <a:gd name="T103" fmla="*/ 1 h 1042"/>
                      <a:gd name="T104" fmla="*/ 0 w 833"/>
                      <a:gd name="T105" fmla="*/ 1 h 1042"/>
                      <a:gd name="T106" fmla="*/ 0 w 833"/>
                      <a:gd name="T107" fmla="*/ 1 h 1042"/>
                      <a:gd name="T108" fmla="*/ 0 w 833"/>
                      <a:gd name="T109" fmla="*/ 1 h 1042"/>
                      <a:gd name="T110" fmla="*/ 0 w 833"/>
                      <a:gd name="T111" fmla="*/ 1 h 1042"/>
                      <a:gd name="T112" fmla="*/ 0 w 833"/>
                      <a:gd name="T113" fmla="*/ 1 h 1042"/>
                      <a:gd name="T114" fmla="*/ 0 w 833"/>
                      <a:gd name="T115" fmla="*/ 1 h 1042"/>
                      <a:gd name="T116" fmla="*/ 0 w 833"/>
                      <a:gd name="T117" fmla="*/ 1 h 104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33"/>
                      <a:gd name="T178" fmla="*/ 0 h 1042"/>
                      <a:gd name="T179" fmla="*/ 833 w 833"/>
                      <a:gd name="T180" fmla="*/ 1042 h 104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33" h="1042">
                        <a:moveTo>
                          <a:pt x="785" y="32"/>
                        </a:moveTo>
                        <a:lnTo>
                          <a:pt x="772" y="0"/>
                        </a:lnTo>
                        <a:lnTo>
                          <a:pt x="15" y="0"/>
                        </a:lnTo>
                        <a:lnTo>
                          <a:pt x="44" y="70"/>
                        </a:lnTo>
                        <a:lnTo>
                          <a:pt x="50" y="85"/>
                        </a:lnTo>
                        <a:lnTo>
                          <a:pt x="55" y="103"/>
                        </a:lnTo>
                        <a:lnTo>
                          <a:pt x="60" y="119"/>
                        </a:lnTo>
                        <a:lnTo>
                          <a:pt x="65" y="136"/>
                        </a:lnTo>
                        <a:lnTo>
                          <a:pt x="69" y="154"/>
                        </a:lnTo>
                        <a:lnTo>
                          <a:pt x="73" y="173"/>
                        </a:lnTo>
                        <a:lnTo>
                          <a:pt x="76" y="192"/>
                        </a:lnTo>
                        <a:lnTo>
                          <a:pt x="78" y="212"/>
                        </a:lnTo>
                        <a:lnTo>
                          <a:pt x="81" y="235"/>
                        </a:lnTo>
                        <a:lnTo>
                          <a:pt x="83" y="259"/>
                        </a:lnTo>
                        <a:lnTo>
                          <a:pt x="84" y="283"/>
                        </a:lnTo>
                        <a:lnTo>
                          <a:pt x="84" y="307"/>
                        </a:lnTo>
                        <a:lnTo>
                          <a:pt x="82" y="358"/>
                        </a:lnTo>
                        <a:lnTo>
                          <a:pt x="77" y="409"/>
                        </a:lnTo>
                        <a:lnTo>
                          <a:pt x="68" y="458"/>
                        </a:lnTo>
                        <a:lnTo>
                          <a:pt x="55" y="507"/>
                        </a:lnTo>
                        <a:lnTo>
                          <a:pt x="43" y="538"/>
                        </a:lnTo>
                        <a:lnTo>
                          <a:pt x="31" y="571"/>
                        </a:lnTo>
                        <a:lnTo>
                          <a:pt x="22" y="606"/>
                        </a:lnTo>
                        <a:lnTo>
                          <a:pt x="14" y="641"/>
                        </a:lnTo>
                        <a:lnTo>
                          <a:pt x="8" y="678"/>
                        </a:lnTo>
                        <a:lnTo>
                          <a:pt x="4" y="716"/>
                        </a:lnTo>
                        <a:lnTo>
                          <a:pt x="1" y="755"/>
                        </a:lnTo>
                        <a:lnTo>
                          <a:pt x="0" y="794"/>
                        </a:lnTo>
                        <a:lnTo>
                          <a:pt x="1" y="849"/>
                        </a:lnTo>
                        <a:lnTo>
                          <a:pt x="7" y="903"/>
                        </a:lnTo>
                        <a:lnTo>
                          <a:pt x="15" y="954"/>
                        </a:lnTo>
                        <a:lnTo>
                          <a:pt x="27" y="1004"/>
                        </a:lnTo>
                        <a:lnTo>
                          <a:pt x="37" y="1042"/>
                        </a:lnTo>
                        <a:lnTo>
                          <a:pt x="562" y="1042"/>
                        </a:lnTo>
                        <a:lnTo>
                          <a:pt x="577" y="940"/>
                        </a:lnTo>
                        <a:lnTo>
                          <a:pt x="118" y="940"/>
                        </a:lnTo>
                        <a:lnTo>
                          <a:pt x="112" y="904"/>
                        </a:lnTo>
                        <a:lnTo>
                          <a:pt x="107" y="868"/>
                        </a:lnTo>
                        <a:lnTo>
                          <a:pt x="105" y="831"/>
                        </a:lnTo>
                        <a:lnTo>
                          <a:pt x="104" y="794"/>
                        </a:lnTo>
                        <a:lnTo>
                          <a:pt x="105" y="760"/>
                        </a:lnTo>
                        <a:lnTo>
                          <a:pt x="107" y="725"/>
                        </a:lnTo>
                        <a:lnTo>
                          <a:pt x="111" y="692"/>
                        </a:lnTo>
                        <a:lnTo>
                          <a:pt x="116" y="660"/>
                        </a:lnTo>
                        <a:lnTo>
                          <a:pt x="123" y="629"/>
                        </a:lnTo>
                        <a:lnTo>
                          <a:pt x="131" y="599"/>
                        </a:lnTo>
                        <a:lnTo>
                          <a:pt x="141" y="571"/>
                        </a:lnTo>
                        <a:lnTo>
                          <a:pt x="151" y="545"/>
                        </a:lnTo>
                        <a:lnTo>
                          <a:pt x="153" y="539"/>
                        </a:lnTo>
                        <a:lnTo>
                          <a:pt x="168" y="484"/>
                        </a:lnTo>
                        <a:lnTo>
                          <a:pt x="179" y="425"/>
                        </a:lnTo>
                        <a:lnTo>
                          <a:pt x="184" y="366"/>
                        </a:lnTo>
                        <a:lnTo>
                          <a:pt x="187" y="307"/>
                        </a:lnTo>
                        <a:lnTo>
                          <a:pt x="187" y="280"/>
                        </a:lnTo>
                        <a:lnTo>
                          <a:pt x="186" y="253"/>
                        </a:lnTo>
                        <a:lnTo>
                          <a:pt x="183" y="226"/>
                        </a:lnTo>
                        <a:lnTo>
                          <a:pt x="180" y="199"/>
                        </a:lnTo>
                        <a:lnTo>
                          <a:pt x="176" y="174"/>
                        </a:lnTo>
                        <a:lnTo>
                          <a:pt x="173" y="150"/>
                        </a:lnTo>
                        <a:lnTo>
                          <a:pt x="167" y="126"/>
                        </a:lnTo>
                        <a:lnTo>
                          <a:pt x="161" y="103"/>
                        </a:lnTo>
                        <a:lnTo>
                          <a:pt x="701" y="103"/>
                        </a:lnTo>
                        <a:lnTo>
                          <a:pt x="714" y="149"/>
                        </a:lnTo>
                        <a:lnTo>
                          <a:pt x="723" y="199"/>
                        </a:lnTo>
                        <a:lnTo>
                          <a:pt x="728" y="252"/>
                        </a:lnTo>
                        <a:lnTo>
                          <a:pt x="730" y="307"/>
                        </a:lnTo>
                        <a:lnTo>
                          <a:pt x="728" y="358"/>
                        </a:lnTo>
                        <a:lnTo>
                          <a:pt x="723" y="409"/>
                        </a:lnTo>
                        <a:lnTo>
                          <a:pt x="714" y="458"/>
                        </a:lnTo>
                        <a:lnTo>
                          <a:pt x="701" y="507"/>
                        </a:lnTo>
                        <a:lnTo>
                          <a:pt x="689" y="538"/>
                        </a:lnTo>
                        <a:lnTo>
                          <a:pt x="677" y="571"/>
                        </a:lnTo>
                        <a:lnTo>
                          <a:pt x="668" y="606"/>
                        </a:lnTo>
                        <a:lnTo>
                          <a:pt x="660" y="641"/>
                        </a:lnTo>
                        <a:lnTo>
                          <a:pt x="654" y="678"/>
                        </a:lnTo>
                        <a:lnTo>
                          <a:pt x="650" y="716"/>
                        </a:lnTo>
                        <a:lnTo>
                          <a:pt x="647" y="755"/>
                        </a:lnTo>
                        <a:lnTo>
                          <a:pt x="646" y="794"/>
                        </a:lnTo>
                        <a:lnTo>
                          <a:pt x="647" y="831"/>
                        </a:lnTo>
                        <a:lnTo>
                          <a:pt x="650" y="867"/>
                        </a:lnTo>
                        <a:lnTo>
                          <a:pt x="653" y="904"/>
                        </a:lnTo>
                        <a:lnTo>
                          <a:pt x="659" y="940"/>
                        </a:lnTo>
                        <a:lnTo>
                          <a:pt x="587" y="940"/>
                        </a:lnTo>
                        <a:lnTo>
                          <a:pt x="590" y="963"/>
                        </a:lnTo>
                        <a:lnTo>
                          <a:pt x="592" y="987"/>
                        </a:lnTo>
                        <a:lnTo>
                          <a:pt x="595" y="1014"/>
                        </a:lnTo>
                        <a:lnTo>
                          <a:pt x="598" y="1042"/>
                        </a:lnTo>
                        <a:lnTo>
                          <a:pt x="789" y="1042"/>
                        </a:lnTo>
                        <a:lnTo>
                          <a:pt x="772" y="978"/>
                        </a:lnTo>
                        <a:lnTo>
                          <a:pt x="762" y="935"/>
                        </a:lnTo>
                        <a:lnTo>
                          <a:pt x="756" y="889"/>
                        </a:lnTo>
                        <a:lnTo>
                          <a:pt x="751" y="843"/>
                        </a:lnTo>
                        <a:lnTo>
                          <a:pt x="750" y="794"/>
                        </a:lnTo>
                        <a:lnTo>
                          <a:pt x="751" y="760"/>
                        </a:lnTo>
                        <a:lnTo>
                          <a:pt x="753" y="725"/>
                        </a:lnTo>
                        <a:lnTo>
                          <a:pt x="757" y="692"/>
                        </a:lnTo>
                        <a:lnTo>
                          <a:pt x="762" y="660"/>
                        </a:lnTo>
                        <a:lnTo>
                          <a:pt x="769" y="629"/>
                        </a:lnTo>
                        <a:lnTo>
                          <a:pt x="777" y="599"/>
                        </a:lnTo>
                        <a:lnTo>
                          <a:pt x="787" y="571"/>
                        </a:lnTo>
                        <a:lnTo>
                          <a:pt x="797" y="545"/>
                        </a:lnTo>
                        <a:lnTo>
                          <a:pt x="799" y="539"/>
                        </a:lnTo>
                        <a:lnTo>
                          <a:pt x="814" y="484"/>
                        </a:lnTo>
                        <a:lnTo>
                          <a:pt x="825" y="425"/>
                        </a:lnTo>
                        <a:lnTo>
                          <a:pt x="830" y="366"/>
                        </a:lnTo>
                        <a:lnTo>
                          <a:pt x="833" y="307"/>
                        </a:lnTo>
                        <a:lnTo>
                          <a:pt x="832" y="269"/>
                        </a:lnTo>
                        <a:lnTo>
                          <a:pt x="829" y="233"/>
                        </a:lnTo>
                        <a:lnTo>
                          <a:pt x="826" y="196"/>
                        </a:lnTo>
                        <a:lnTo>
                          <a:pt x="820" y="160"/>
                        </a:lnTo>
                        <a:lnTo>
                          <a:pt x="813" y="126"/>
                        </a:lnTo>
                        <a:lnTo>
                          <a:pt x="805" y="93"/>
                        </a:lnTo>
                        <a:lnTo>
                          <a:pt x="796" y="62"/>
                        </a:lnTo>
                        <a:lnTo>
                          <a:pt x="78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" name="Group 14"/>
                <p:cNvGrpSpPr>
                  <a:grpSpLocks/>
                </p:cNvGrpSpPr>
                <p:nvPr/>
              </p:nvGrpSpPr>
              <p:grpSpPr bwMode="auto">
                <a:xfrm>
                  <a:off x="8197850" y="4287838"/>
                  <a:ext cx="539750" cy="563562"/>
                  <a:chOff x="2365" y="3515"/>
                  <a:chExt cx="483" cy="563"/>
                </a:xfrm>
              </p:grpSpPr>
              <p:sp>
                <p:nvSpPr>
                  <p:cNvPr id="238" name="Freeform 15"/>
                  <p:cNvSpPr>
                    <a:spLocks/>
                  </p:cNvSpPr>
                  <p:nvPr/>
                </p:nvSpPr>
                <p:spPr bwMode="auto">
                  <a:xfrm>
                    <a:off x="2365" y="3515"/>
                    <a:ext cx="483" cy="482"/>
                  </a:xfrm>
                  <a:custGeom>
                    <a:avLst/>
                    <a:gdLst>
                      <a:gd name="T0" fmla="*/ 1 w 966"/>
                      <a:gd name="T1" fmla="*/ 0 h 965"/>
                      <a:gd name="T2" fmla="*/ 1 w 966"/>
                      <a:gd name="T3" fmla="*/ 0 h 965"/>
                      <a:gd name="T4" fmla="*/ 1 w 966"/>
                      <a:gd name="T5" fmla="*/ 0 h 965"/>
                      <a:gd name="T6" fmla="*/ 1 w 966"/>
                      <a:gd name="T7" fmla="*/ 0 h 965"/>
                      <a:gd name="T8" fmla="*/ 1 w 966"/>
                      <a:gd name="T9" fmla="*/ 0 h 965"/>
                      <a:gd name="T10" fmla="*/ 1 w 966"/>
                      <a:gd name="T11" fmla="*/ 0 h 965"/>
                      <a:gd name="T12" fmla="*/ 1 w 966"/>
                      <a:gd name="T13" fmla="*/ 0 h 965"/>
                      <a:gd name="T14" fmla="*/ 1 w 966"/>
                      <a:gd name="T15" fmla="*/ 0 h 965"/>
                      <a:gd name="T16" fmla="*/ 1 w 966"/>
                      <a:gd name="T17" fmla="*/ 0 h 965"/>
                      <a:gd name="T18" fmla="*/ 1 w 966"/>
                      <a:gd name="T19" fmla="*/ 0 h 965"/>
                      <a:gd name="T20" fmla="*/ 1 w 966"/>
                      <a:gd name="T21" fmla="*/ 0 h 965"/>
                      <a:gd name="T22" fmla="*/ 1 w 966"/>
                      <a:gd name="T23" fmla="*/ 0 h 965"/>
                      <a:gd name="T24" fmla="*/ 1 w 966"/>
                      <a:gd name="T25" fmla="*/ 0 h 965"/>
                      <a:gd name="T26" fmla="*/ 1 w 966"/>
                      <a:gd name="T27" fmla="*/ 0 h 965"/>
                      <a:gd name="T28" fmla="*/ 1 w 966"/>
                      <a:gd name="T29" fmla="*/ 0 h 965"/>
                      <a:gd name="T30" fmla="*/ 1 w 966"/>
                      <a:gd name="T31" fmla="*/ 0 h 965"/>
                      <a:gd name="T32" fmla="*/ 1 w 966"/>
                      <a:gd name="T33" fmla="*/ 0 h 965"/>
                      <a:gd name="T34" fmla="*/ 1 w 966"/>
                      <a:gd name="T35" fmla="*/ 0 h 965"/>
                      <a:gd name="T36" fmla="*/ 1 w 966"/>
                      <a:gd name="T37" fmla="*/ 0 h 965"/>
                      <a:gd name="T38" fmla="*/ 1 w 966"/>
                      <a:gd name="T39" fmla="*/ 0 h 965"/>
                      <a:gd name="T40" fmla="*/ 1 w 966"/>
                      <a:gd name="T41" fmla="*/ 0 h 965"/>
                      <a:gd name="T42" fmla="*/ 1 w 966"/>
                      <a:gd name="T43" fmla="*/ 0 h 965"/>
                      <a:gd name="T44" fmla="*/ 1 w 966"/>
                      <a:gd name="T45" fmla="*/ 0 h 965"/>
                      <a:gd name="T46" fmla="*/ 1 w 966"/>
                      <a:gd name="T47" fmla="*/ 0 h 965"/>
                      <a:gd name="T48" fmla="*/ 1 w 966"/>
                      <a:gd name="T49" fmla="*/ 0 h 965"/>
                      <a:gd name="T50" fmla="*/ 1 w 966"/>
                      <a:gd name="T51" fmla="*/ 0 h 965"/>
                      <a:gd name="T52" fmla="*/ 1 w 966"/>
                      <a:gd name="T53" fmla="*/ 0 h 965"/>
                      <a:gd name="T54" fmla="*/ 1 w 966"/>
                      <a:gd name="T55" fmla="*/ 0 h 965"/>
                      <a:gd name="T56" fmla="*/ 1 w 966"/>
                      <a:gd name="T57" fmla="*/ 0 h 965"/>
                      <a:gd name="T58" fmla="*/ 1 w 966"/>
                      <a:gd name="T59" fmla="*/ 0 h 965"/>
                      <a:gd name="T60" fmla="*/ 1 w 966"/>
                      <a:gd name="T61" fmla="*/ 0 h 965"/>
                      <a:gd name="T62" fmla="*/ 1 w 966"/>
                      <a:gd name="T63" fmla="*/ 0 h 96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66"/>
                      <a:gd name="T97" fmla="*/ 0 h 965"/>
                      <a:gd name="T98" fmla="*/ 966 w 966"/>
                      <a:gd name="T99" fmla="*/ 965 h 96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66" h="965">
                        <a:moveTo>
                          <a:pt x="482" y="0"/>
                        </a:moveTo>
                        <a:lnTo>
                          <a:pt x="433" y="2"/>
                        </a:lnTo>
                        <a:lnTo>
                          <a:pt x="386" y="10"/>
                        </a:lnTo>
                        <a:lnTo>
                          <a:pt x="340" y="22"/>
                        </a:lnTo>
                        <a:lnTo>
                          <a:pt x="295" y="38"/>
                        </a:lnTo>
                        <a:lnTo>
                          <a:pt x="252" y="59"/>
                        </a:lnTo>
                        <a:lnTo>
                          <a:pt x="213" y="83"/>
                        </a:lnTo>
                        <a:lnTo>
                          <a:pt x="176" y="111"/>
                        </a:lnTo>
                        <a:lnTo>
                          <a:pt x="142" y="142"/>
                        </a:lnTo>
                        <a:lnTo>
                          <a:pt x="111" y="176"/>
                        </a:lnTo>
                        <a:lnTo>
                          <a:pt x="83" y="213"/>
                        </a:lnTo>
                        <a:lnTo>
                          <a:pt x="59" y="253"/>
                        </a:lnTo>
                        <a:lnTo>
                          <a:pt x="38" y="295"/>
                        </a:lnTo>
                        <a:lnTo>
                          <a:pt x="22" y="340"/>
                        </a:lnTo>
                        <a:lnTo>
                          <a:pt x="10" y="386"/>
                        </a:lnTo>
                        <a:lnTo>
                          <a:pt x="2" y="434"/>
                        </a:lnTo>
                        <a:lnTo>
                          <a:pt x="0" y="484"/>
                        </a:lnTo>
                        <a:lnTo>
                          <a:pt x="2" y="533"/>
                        </a:lnTo>
                        <a:lnTo>
                          <a:pt x="10" y="580"/>
                        </a:lnTo>
                        <a:lnTo>
                          <a:pt x="22" y="626"/>
                        </a:lnTo>
                        <a:lnTo>
                          <a:pt x="38" y="671"/>
                        </a:lnTo>
                        <a:lnTo>
                          <a:pt x="59" y="713"/>
                        </a:lnTo>
                        <a:lnTo>
                          <a:pt x="83" y="753"/>
                        </a:lnTo>
                        <a:lnTo>
                          <a:pt x="111" y="790"/>
                        </a:lnTo>
                        <a:lnTo>
                          <a:pt x="142" y="824"/>
                        </a:lnTo>
                        <a:lnTo>
                          <a:pt x="176" y="855"/>
                        </a:lnTo>
                        <a:lnTo>
                          <a:pt x="213" y="883"/>
                        </a:lnTo>
                        <a:lnTo>
                          <a:pt x="252" y="907"/>
                        </a:lnTo>
                        <a:lnTo>
                          <a:pt x="295" y="927"/>
                        </a:lnTo>
                        <a:lnTo>
                          <a:pt x="340" y="943"/>
                        </a:lnTo>
                        <a:lnTo>
                          <a:pt x="386" y="956"/>
                        </a:lnTo>
                        <a:lnTo>
                          <a:pt x="433" y="963"/>
                        </a:lnTo>
                        <a:lnTo>
                          <a:pt x="482" y="965"/>
                        </a:lnTo>
                        <a:lnTo>
                          <a:pt x="532" y="963"/>
                        </a:lnTo>
                        <a:lnTo>
                          <a:pt x="580" y="956"/>
                        </a:lnTo>
                        <a:lnTo>
                          <a:pt x="626" y="943"/>
                        </a:lnTo>
                        <a:lnTo>
                          <a:pt x="671" y="927"/>
                        </a:lnTo>
                        <a:lnTo>
                          <a:pt x="713" y="907"/>
                        </a:lnTo>
                        <a:lnTo>
                          <a:pt x="753" y="883"/>
                        </a:lnTo>
                        <a:lnTo>
                          <a:pt x="790" y="855"/>
                        </a:lnTo>
                        <a:lnTo>
                          <a:pt x="824" y="824"/>
                        </a:lnTo>
                        <a:lnTo>
                          <a:pt x="856" y="790"/>
                        </a:lnTo>
                        <a:lnTo>
                          <a:pt x="883" y="753"/>
                        </a:lnTo>
                        <a:lnTo>
                          <a:pt x="907" y="713"/>
                        </a:lnTo>
                        <a:lnTo>
                          <a:pt x="928" y="671"/>
                        </a:lnTo>
                        <a:lnTo>
                          <a:pt x="944" y="626"/>
                        </a:lnTo>
                        <a:lnTo>
                          <a:pt x="956" y="580"/>
                        </a:lnTo>
                        <a:lnTo>
                          <a:pt x="964" y="533"/>
                        </a:lnTo>
                        <a:lnTo>
                          <a:pt x="966" y="484"/>
                        </a:lnTo>
                        <a:lnTo>
                          <a:pt x="964" y="434"/>
                        </a:lnTo>
                        <a:lnTo>
                          <a:pt x="956" y="386"/>
                        </a:lnTo>
                        <a:lnTo>
                          <a:pt x="944" y="340"/>
                        </a:lnTo>
                        <a:lnTo>
                          <a:pt x="928" y="295"/>
                        </a:lnTo>
                        <a:lnTo>
                          <a:pt x="907" y="253"/>
                        </a:lnTo>
                        <a:lnTo>
                          <a:pt x="883" y="213"/>
                        </a:lnTo>
                        <a:lnTo>
                          <a:pt x="856" y="176"/>
                        </a:lnTo>
                        <a:lnTo>
                          <a:pt x="824" y="142"/>
                        </a:lnTo>
                        <a:lnTo>
                          <a:pt x="790" y="111"/>
                        </a:lnTo>
                        <a:lnTo>
                          <a:pt x="753" y="83"/>
                        </a:lnTo>
                        <a:lnTo>
                          <a:pt x="713" y="59"/>
                        </a:lnTo>
                        <a:lnTo>
                          <a:pt x="671" y="38"/>
                        </a:lnTo>
                        <a:lnTo>
                          <a:pt x="626" y="22"/>
                        </a:lnTo>
                        <a:lnTo>
                          <a:pt x="580" y="10"/>
                        </a:lnTo>
                        <a:lnTo>
                          <a:pt x="532" y="2"/>
                        </a:lnTo>
                        <a:lnTo>
                          <a:pt x="482" y="0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16"/>
                  <p:cNvSpPr>
                    <a:spLocks/>
                  </p:cNvSpPr>
                  <p:nvPr/>
                </p:nvSpPr>
                <p:spPr bwMode="auto">
                  <a:xfrm>
                    <a:off x="2564" y="3855"/>
                    <a:ext cx="107" cy="156"/>
                  </a:xfrm>
                  <a:custGeom>
                    <a:avLst/>
                    <a:gdLst>
                      <a:gd name="T0" fmla="*/ 1 w 213"/>
                      <a:gd name="T1" fmla="*/ 1 h 312"/>
                      <a:gd name="T2" fmla="*/ 1 w 213"/>
                      <a:gd name="T3" fmla="*/ 1 h 312"/>
                      <a:gd name="T4" fmla="*/ 1 w 213"/>
                      <a:gd name="T5" fmla="*/ 1 h 312"/>
                      <a:gd name="T6" fmla="*/ 1 w 213"/>
                      <a:gd name="T7" fmla="*/ 1 h 312"/>
                      <a:gd name="T8" fmla="*/ 1 w 213"/>
                      <a:gd name="T9" fmla="*/ 1 h 312"/>
                      <a:gd name="T10" fmla="*/ 1 w 213"/>
                      <a:gd name="T11" fmla="*/ 1 h 312"/>
                      <a:gd name="T12" fmla="*/ 1 w 213"/>
                      <a:gd name="T13" fmla="*/ 1 h 312"/>
                      <a:gd name="T14" fmla="*/ 1 w 213"/>
                      <a:gd name="T15" fmla="*/ 1 h 312"/>
                      <a:gd name="T16" fmla="*/ 1 w 213"/>
                      <a:gd name="T17" fmla="*/ 1 h 312"/>
                      <a:gd name="T18" fmla="*/ 1 w 213"/>
                      <a:gd name="T19" fmla="*/ 1 h 312"/>
                      <a:gd name="T20" fmla="*/ 1 w 213"/>
                      <a:gd name="T21" fmla="*/ 1 h 312"/>
                      <a:gd name="T22" fmla="*/ 1 w 213"/>
                      <a:gd name="T23" fmla="*/ 1 h 312"/>
                      <a:gd name="T24" fmla="*/ 1 w 213"/>
                      <a:gd name="T25" fmla="*/ 1 h 312"/>
                      <a:gd name="T26" fmla="*/ 1 w 213"/>
                      <a:gd name="T27" fmla="*/ 1 h 312"/>
                      <a:gd name="T28" fmla="*/ 1 w 213"/>
                      <a:gd name="T29" fmla="*/ 1 h 312"/>
                      <a:gd name="T30" fmla="*/ 1 w 213"/>
                      <a:gd name="T31" fmla="*/ 1 h 312"/>
                      <a:gd name="T32" fmla="*/ 1 w 213"/>
                      <a:gd name="T33" fmla="*/ 1 h 312"/>
                      <a:gd name="T34" fmla="*/ 1 w 213"/>
                      <a:gd name="T35" fmla="*/ 1 h 312"/>
                      <a:gd name="T36" fmla="*/ 1 w 213"/>
                      <a:gd name="T37" fmla="*/ 1 h 312"/>
                      <a:gd name="T38" fmla="*/ 1 w 213"/>
                      <a:gd name="T39" fmla="*/ 1 h 312"/>
                      <a:gd name="T40" fmla="*/ 1 w 213"/>
                      <a:gd name="T41" fmla="*/ 1 h 312"/>
                      <a:gd name="T42" fmla="*/ 1 w 213"/>
                      <a:gd name="T43" fmla="*/ 1 h 312"/>
                      <a:gd name="T44" fmla="*/ 1 w 213"/>
                      <a:gd name="T45" fmla="*/ 1 h 312"/>
                      <a:gd name="T46" fmla="*/ 1 w 213"/>
                      <a:gd name="T47" fmla="*/ 1 h 312"/>
                      <a:gd name="T48" fmla="*/ 1 w 213"/>
                      <a:gd name="T49" fmla="*/ 1 h 312"/>
                      <a:gd name="T50" fmla="*/ 1 w 213"/>
                      <a:gd name="T51" fmla="*/ 1 h 312"/>
                      <a:gd name="T52" fmla="*/ 1 w 213"/>
                      <a:gd name="T53" fmla="*/ 1 h 312"/>
                      <a:gd name="T54" fmla="*/ 1 w 213"/>
                      <a:gd name="T55" fmla="*/ 1 h 312"/>
                      <a:gd name="T56" fmla="*/ 1 w 213"/>
                      <a:gd name="T57" fmla="*/ 1 h 312"/>
                      <a:gd name="T58" fmla="*/ 1 w 213"/>
                      <a:gd name="T59" fmla="*/ 1 h 312"/>
                      <a:gd name="T60" fmla="*/ 1 w 213"/>
                      <a:gd name="T61" fmla="*/ 1 h 312"/>
                      <a:gd name="T62" fmla="*/ 1 w 213"/>
                      <a:gd name="T63" fmla="*/ 1 h 312"/>
                      <a:gd name="T64" fmla="*/ 1 w 213"/>
                      <a:gd name="T65" fmla="*/ 1 h 312"/>
                      <a:gd name="T66" fmla="*/ 1 w 213"/>
                      <a:gd name="T67" fmla="*/ 1 h 312"/>
                      <a:gd name="T68" fmla="*/ 1 w 213"/>
                      <a:gd name="T69" fmla="*/ 1 h 312"/>
                      <a:gd name="T70" fmla="*/ 1 w 213"/>
                      <a:gd name="T71" fmla="*/ 1 h 312"/>
                      <a:gd name="T72" fmla="*/ 1 w 213"/>
                      <a:gd name="T73" fmla="*/ 1 h 312"/>
                      <a:gd name="T74" fmla="*/ 1 w 213"/>
                      <a:gd name="T75" fmla="*/ 1 h 312"/>
                      <a:gd name="T76" fmla="*/ 1 w 213"/>
                      <a:gd name="T77" fmla="*/ 1 h 312"/>
                      <a:gd name="T78" fmla="*/ 1 w 213"/>
                      <a:gd name="T79" fmla="*/ 1 h 312"/>
                      <a:gd name="T80" fmla="*/ 1 w 213"/>
                      <a:gd name="T81" fmla="*/ 1 h 312"/>
                      <a:gd name="T82" fmla="*/ 1 w 213"/>
                      <a:gd name="T83" fmla="*/ 1 h 312"/>
                      <a:gd name="T84" fmla="*/ 1 w 213"/>
                      <a:gd name="T85" fmla="*/ 1 h 312"/>
                      <a:gd name="T86" fmla="*/ 1 w 213"/>
                      <a:gd name="T87" fmla="*/ 1 h 312"/>
                      <a:gd name="T88" fmla="*/ 1 w 213"/>
                      <a:gd name="T89" fmla="*/ 1 h 312"/>
                      <a:gd name="T90" fmla="*/ 1 w 213"/>
                      <a:gd name="T91" fmla="*/ 1 h 312"/>
                      <a:gd name="T92" fmla="*/ 1 w 213"/>
                      <a:gd name="T93" fmla="*/ 1 h 31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13"/>
                      <a:gd name="T142" fmla="*/ 0 h 312"/>
                      <a:gd name="T143" fmla="*/ 213 w 213"/>
                      <a:gd name="T144" fmla="*/ 312 h 31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13" h="312">
                        <a:moveTo>
                          <a:pt x="120" y="118"/>
                        </a:moveTo>
                        <a:lnTo>
                          <a:pt x="120" y="68"/>
                        </a:lnTo>
                        <a:lnTo>
                          <a:pt x="131" y="72"/>
                        </a:lnTo>
                        <a:lnTo>
                          <a:pt x="140" y="76"/>
                        </a:lnTo>
                        <a:lnTo>
                          <a:pt x="147" y="81"/>
                        </a:lnTo>
                        <a:lnTo>
                          <a:pt x="154" y="87"/>
                        </a:lnTo>
                        <a:lnTo>
                          <a:pt x="159" y="93"/>
                        </a:lnTo>
                        <a:lnTo>
                          <a:pt x="165" y="96"/>
                        </a:lnTo>
                        <a:lnTo>
                          <a:pt x="171" y="99"/>
                        </a:lnTo>
                        <a:lnTo>
                          <a:pt x="178" y="101"/>
                        </a:lnTo>
                        <a:lnTo>
                          <a:pt x="190" y="98"/>
                        </a:lnTo>
                        <a:lnTo>
                          <a:pt x="200" y="93"/>
                        </a:lnTo>
                        <a:lnTo>
                          <a:pt x="205" y="84"/>
                        </a:lnTo>
                        <a:lnTo>
                          <a:pt x="208" y="74"/>
                        </a:lnTo>
                        <a:lnTo>
                          <a:pt x="205" y="61"/>
                        </a:lnTo>
                        <a:lnTo>
                          <a:pt x="197" y="50"/>
                        </a:lnTo>
                        <a:lnTo>
                          <a:pt x="187" y="41"/>
                        </a:lnTo>
                        <a:lnTo>
                          <a:pt x="174" y="33"/>
                        </a:lnTo>
                        <a:lnTo>
                          <a:pt x="159" y="27"/>
                        </a:lnTo>
                        <a:lnTo>
                          <a:pt x="146" y="23"/>
                        </a:lnTo>
                        <a:lnTo>
                          <a:pt x="132" y="21"/>
                        </a:lnTo>
                        <a:lnTo>
                          <a:pt x="120" y="20"/>
                        </a:lnTo>
                        <a:lnTo>
                          <a:pt x="120" y="15"/>
                        </a:lnTo>
                        <a:lnTo>
                          <a:pt x="119" y="8"/>
                        </a:lnTo>
                        <a:lnTo>
                          <a:pt x="117" y="4"/>
                        </a:lnTo>
                        <a:lnTo>
                          <a:pt x="113" y="2"/>
                        </a:lnTo>
                        <a:lnTo>
                          <a:pt x="108" y="0"/>
                        </a:lnTo>
                        <a:lnTo>
                          <a:pt x="102" y="2"/>
                        </a:lnTo>
                        <a:lnTo>
                          <a:pt x="98" y="4"/>
                        </a:lnTo>
                        <a:lnTo>
                          <a:pt x="96" y="8"/>
                        </a:lnTo>
                        <a:lnTo>
                          <a:pt x="95" y="15"/>
                        </a:lnTo>
                        <a:lnTo>
                          <a:pt x="95" y="20"/>
                        </a:lnTo>
                        <a:lnTo>
                          <a:pt x="79" y="21"/>
                        </a:lnTo>
                        <a:lnTo>
                          <a:pt x="63" y="25"/>
                        </a:lnTo>
                        <a:lnTo>
                          <a:pt x="46" y="30"/>
                        </a:lnTo>
                        <a:lnTo>
                          <a:pt x="33" y="40"/>
                        </a:lnTo>
                        <a:lnTo>
                          <a:pt x="21" y="50"/>
                        </a:lnTo>
                        <a:lnTo>
                          <a:pt x="12" y="64"/>
                        </a:lnTo>
                        <a:lnTo>
                          <a:pt x="6" y="80"/>
                        </a:lnTo>
                        <a:lnTo>
                          <a:pt x="4" y="98"/>
                        </a:lnTo>
                        <a:lnTo>
                          <a:pt x="5" y="113"/>
                        </a:lnTo>
                        <a:lnTo>
                          <a:pt x="10" y="126"/>
                        </a:lnTo>
                        <a:lnTo>
                          <a:pt x="17" y="137"/>
                        </a:lnTo>
                        <a:lnTo>
                          <a:pt x="27" y="147"/>
                        </a:lnTo>
                        <a:lnTo>
                          <a:pt x="40" y="155"/>
                        </a:lnTo>
                        <a:lnTo>
                          <a:pt x="56" y="163"/>
                        </a:lnTo>
                        <a:lnTo>
                          <a:pt x="74" y="169"/>
                        </a:lnTo>
                        <a:lnTo>
                          <a:pt x="95" y="175"/>
                        </a:lnTo>
                        <a:lnTo>
                          <a:pt x="95" y="232"/>
                        </a:lnTo>
                        <a:lnTo>
                          <a:pt x="82" y="227"/>
                        </a:lnTo>
                        <a:lnTo>
                          <a:pt x="73" y="221"/>
                        </a:lnTo>
                        <a:lnTo>
                          <a:pt x="64" y="215"/>
                        </a:lnTo>
                        <a:lnTo>
                          <a:pt x="58" y="207"/>
                        </a:lnTo>
                        <a:lnTo>
                          <a:pt x="51" y="200"/>
                        </a:lnTo>
                        <a:lnTo>
                          <a:pt x="45" y="194"/>
                        </a:lnTo>
                        <a:lnTo>
                          <a:pt x="38" y="189"/>
                        </a:lnTo>
                        <a:lnTo>
                          <a:pt x="30" y="188"/>
                        </a:lnTo>
                        <a:lnTo>
                          <a:pt x="19" y="190"/>
                        </a:lnTo>
                        <a:lnTo>
                          <a:pt x="8" y="196"/>
                        </a:lnTo>
                        <a:lnTo>
                          <a:pt x="3" y="205"/>
                        </a:lnTo>
                        <a:lnTo>
                          <a:pt x="0" y="217"/>
                        </a:lnTo>
                        <a:lnTo>
                          <a:pt x="2" y="227"/>
                        </a:lnTo>
                        <a:lnTo>
                          <a:pt x="7" y="238"/>
                        </a:lnTo>
                        <a:lnTo>
                          <a:pt x="14" y="248"/>
                        </a:lnTo>
                        <a:lnTo>
                          <a:pt x="26" y="257"/>
                        </a:lnTo>
                        <a:lnTo>
                          <a:pt x="38" y="265"/>
                        </a:lnTo>
                        <a:lnTo>
                          <a:pt x="55" y="272"/>
                        </a:lnTo>
                        <a:lnTo>
                          <a:pt x="74" y="277"/>
                        </a:lnTo>
                        <a:lnTo>
                          <a:pt x="95" y="278"/>
                        </a:lnTo>
                        <a:lnTo>
                          <a:pt x="95" y="297"/>
                        </a:lnTo>
                        <a:lnTo>
                          <a:pt x="96" y="304"/>
                        </a:lnTo>
                        <a:lnTo>
                          <a:pt x="98" y="309"/>
                        </a:lnTo>
                        <a:lnTo>
                          <a:pt x="102" y="311"/>
                        </a:lnTo>
                        <a:lnTo>
                          <a:pt x="108" y="312"/>
                        </a:lnTo>
                        <a:lnTo>
                          <a:pt x="113" y="311"/>
                        </a:lnTo>
                        <a:lnTo>
                          <a:pt x="117" y="309"/>
                        </a:lnTo>
                        <a:lnTo>
                          <a:pt x="119" y="304"/>
                        </a:lnTo>
                        <a:lnTo>
                          <a:pt x="120" y="297"/>
                        </a:lnTo>
                        <a:lnTo>
                          <a:pt x="120" y="278"/>
                        </a:lnTo>
                        <a:lnTo>
                          <a:pt x="137" y="277"/>
                        </a:lnTo>
                        <a:lnTo>
                          <a:pt x="155" y="272"/>
                        </a:lnTo>
                        <a:lnTo>
                          <a:pt x="171" y="266"/>
                        </a:lnTo>
                        <a:lnTo>
                          <a:pt x="185" y="258"/>
                        </a:lnTo>
                        <a:lnTo>
                          <a:pt x="196" y="248"/>
                        </a:lnTo>
                        <a:lnTo>
                          <a:pt x="205" y="235"/>
                        </a:lnTo>
                        <a:lnTo>
                          <a:pt x="211" y="219"/>
                        </a:lnTo>
                        <a:lnTo>
                          <a:pt x="213" y="202"/>
                        </a:lnTo>
                        <a:lnTo>
                          <a:pt x="212" y="186"/>
                        </a:lnTo>
                        <a:lnTo>
                          <a:pt x="208" y="172"/>
                        </a:lnTo>
                        <a:lnTo>
                          <a:pt x="201" y="159"/>
                        </a:lnTo>
                        <a:lnTo>
                          <a:pt x="190" y="149"/>
                        </a:lnTo>
                        <a:lnTo>
                          <a:pt x="178" y="140"/>
                        </a:lnTo>
                        <a:lnTo>
                          <a:pt x="162" y="132"/>
                        </a:lnTo>
                        <a:lnTo>
                          <a:pt x="142" y="125"/>
                        </a:lnTo>
                        <a:lnTo>
                          <a:pt x="120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7"/>
                  <p:cNvSpPr>
                    <a:spLocks/>
                  </p:cNvSpPr>
                  <p:nvPr/>
                </p:nvSpPr>
                <p:spPr bwMode="auto">
                  <a:xfrm>
                    <a:off x="2596" y="3889"/>
                    <a:ext cx="15" cy="22"/>
                  </a:xfrm>
                  <a:custGeom>
                    <a:avLst/>
                    <a:gdLst>
                      <a:gd name="T0" fmla="*/ 1 w 30"/>
                      <a:gd name="T1" fmla="*/ 0 h 45"/>
                      <a:gd name="T2" fmla="*/ 1 w 30"/>
                      <a:gd name="T3" fmla="*/ 0 h 45"/>
                      <a:gd name="T4" fmla="*/ 1 w 30"/>
                      <a:gd name="T5" fmla="*/ 0 h 45"/>
                      <a:gd name="T6" fmla="*/ 1 w 30"/>
                      <a:gd name="T7" fmla="*/ 0 h 45"/>
                      <a:gd name="T8" fmla="*/ 0 w 30"/>
                      <a:gd name="T9" fmla="*/ 0 h 45"/>
                      <a:gd name="T10" fmla="*/ 1 w 30"/>
                      <a:gd name="T11" fmla="*/ 0 h 45"/>
                      <a:gd name="T12" fmla="*/ 1 w 30"/>
                      <a:gd name="T13" fmla="*/ 0 h 45"/>
                      <a:gd name="T14" fmla="*/ 1 w 30"/>
                      <a:gd name="T15" fmla="*/ 0 h 45"/>
                      <a:gd name="T16" fmla="*/ 1 w 30"/>
                      <a:gd name="T17" fmla="*/ 0 h 45"/>
                      <a:gd name="T18" fmla="*/ 1 w 30"/>
                      <a:gd name="T19" fmla="*/ 0 h 4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45"/>
                      <a:gd name="T32" fmla="*/ 30 w 30"/>
                      <a:gd name="T33" fmla="*/ 45 h 4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45">
                        <a:moveTo>
                          <a:pt x="30" y="45"/>
                        </a:moveTo>
                        <a:lnTo>
                          <a:pt x="18" y="43"/>
                        </a:lnTo>
                        <a:lnTo>
                          <a:pt x="9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2" y="12"/>
                        </a:lnTo>
                        <a:lnTo>
                          <a:pt x="9" y="6"/>
                        </a:lnTo>
                        <a:lnTo>
                          <a:pt x="18" y="3"/>
                        </a:lnTo>
                        <a:lnTo>
                          <a:pt x="30" y="0"/>
                        </a:lnTo>
                        <a:lnTo>
                          <a:pt x="30" y="45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8"/>
                  <p:cNvSpPr>
                    <a:spLocks/>
                  </p:cNvSpPr>
                  <p:nvPr/>
                </p:nvSpPr>
                <p:spPr bwMode="auto">
                  <a:xfrm>
                    <a:off x="2624" y="3946"/>
                    <a:ext cx="15" cy="25"/>
                  </a:xfrm>
                  <a:custGeom>
                    <a:avLst/>
                    <a:gdLst>
                      <a:gd name="T0" fmla="*/ 0 w 30"/>
                      <a:gd name="T1" fmla="*/ 1 h 50"/>
                      <a:gd name="T2" fmla="*/ 0 w 30"/>
                      <a:gd name="T3" fmla="*/ 0 h 50"/>
                      <a:gd name="T4" fmla="*/ 1 w 30"/>
                      <a:gd name="T5" fmla="*/ 1 h 50"/>
                      <a:gd name="T6" fmla="*/ 1 w 30"/>
                      <a:gd name="T7" fmla="*/ 1 h 50"/>
                      <a:gd name="T8" fmla="*/ 1 w 30"/>
                      <a:gd name="T9" fmla="*/ 1 h 50"/>
                      <a:gd name="T10" fmla="*/ 1 w 30"/>
                      <a:gd name="T11" fmla="*/ 1 h 50"/>
                      <a:gd name="T12" fmla="*/ 1 w 30"/>
                      <a:gd name="T13" fmla="*/ 1 h 50"/>
                      <a:gd name="T14" fmla="*/ 1 w 30"/>
                      <a:gd name="T15" fmla="*/ 1 h 50"/>
                      <a:gd name="T16" fmla="*/ 1 w 30"/>
                      <a:gd name="T17" fmla="*/ 1 h 50"/>
                      <a:gd name="T18" fmla="*/ 0 w 30"/>
                      <a:gd name="T19" fmla="*/ 1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50"/>
                      <a:gd name="T32" fmla="*/ 30 w 30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50">
                        <a:moveTo>
                          <a:pt x="0" y="50"/>
                        </a:move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21" y="8"/>
                        </a:lnTo>
                        <a:lnTo>
                          <a:pt x="28" y="15"/>
                        </a:lnTo>
                        <a:lnTo>
                          <a:pt x="30" y="27"/>
                        </a:lnTo>
                        <a:lnTo>
                          <a:pt x="28" y="37"/>
                        </a:lnTo>
                        <a:lnTo>
                          <a:pt x="22" y="44"/>
                        </a:lnTo>
                        <a:lnTo>
                          <a:pt x="13" y="48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560" y="3646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568" y="3714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551" y="3783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Freeform 22"/>
                  <p:cNvSpPr>
                    <a:spLocks/>
                  </p:cNvSpPr>
                  <p:nvPr/>
                </p:nvSpPr>
                <p:spPr bwMode="auto">
                  <a:xfrm>
                    <a:off x="2704" y="4027"/>
                    <a:ext cx="17" cy="51"/>
                  </a:xfrm>
                  <a:custGeom>
                    <a:avLst/>
                    <a:gdLst>
                      <a:gd name="T0" fmla="*/ 0 w 36"/>
                      <a:gd name="T1" fmla="*/ 0 h 102"/>
                      <a:gd name="T2" fmla="*/ 0 w 36"/>
                      <a:gd name="T3" fmla="*/ 1 h 102"/>
                      <a:gd name="T4" fmla="*/ 0 w 36"/>
                      <a:gd name="T5" fmla="*/ 1 h 102"/>
                      <a:gd name="T6" fmla="*/ 0 w 36"/>
                      <a:gd name="T7" fmla="*/ 1 h 102"/>
                      <a:gd name="T8" fmla="*/ 0 w 36"/>
                      <a:gd name="T9" fmla="*/ 1 h 102"/>
                      <a:gd name="T10" fmla="*/ 0 w 36"/>
                      <a:gd name="T11" fmla="*/ 1 h 102"/>
                      <a:gd name="T12" fmla="*/ 0 w 36"/>
                      <a:gd name="T13" fmla="*/ 0 h 102"/>
                      <a:gd name="T14" fmla="*/ 0 w 36"/>
                      <a:gd name="T15" fmla="*/ 0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"/>
                      <a:gd name="T25" fmla="*/ 0 h 102"/>
                      <a:gd name="T26" fmla="*/ 36 w 36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" h="102">
                        <a:moveTo>
                          <a:pt x="15" y="0"/>
                        </a:moveTo>
                        <a:lnTo>
                          <a:pt x="0" y="102"/>
                        </a:lnTo>
                        <a:lnTo>
                          <a:pt x="36" y="102"/>
                        </a:lnTo>
                        <a:lnTo>
                          <a:pt x="33" y="74"/>
                        </a:lnTo>
                        <a:lnTo>
                          <a:pt x="30" y="47"/>
                        </a:lnTo>
                        <a:lnTo>
                          <a:pt x="28" y="23"/>
                        </a:lnTo>
                        <a:lnTo>
                          <a:pt x="2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3"/>
                  <p:cNvSpPr>
                    <a:spLocks/>
                  </p:cNvSpPr>
                  <p:nvPr/>
                </p:nvSpPr>
                <p:spPr bwMode="auto">
                  <a:xfrm>
                    <a:off x="2423" y="3557"/>
                    <a:ext cx="416" cy="521"/>
                  </a:xfrm>
                  <a:custGeom>
                    <a:avLst/>
                    <a:gdLst>
                      <a:gd name="T0" fmla="*/ 0 w 833"/>
                      <a:gd name="T1" fmla="*/ 0 h 1042"/>
                      <a:gd name="T2" fmla="*/ 0 w 833"/>
                      <a:gd name="T3" fmla="*/ 1 h 1042"/>
                      <a:gd name="T4" fmla="*/ 0 w 833"/>
                      <a:gd name="T5" fmla="*/ 1 h 1042"/>
                      <a:gd name="T6" fmla="*/ 0 w 833"/>
                      <a:gd name="T7" fmla="*/ 1 h 1042"/>
                      <a:gd name="T8" fmla="*/ 0 w 833"/>
                      <a:gd name="T9" fmla="*/ 1 h 1042"/>
                      <a:gd name="T10" fmla="*/ 0 w 833"/>
                      <a:gd name="T11" fmla="*/ 1 h 1042"/>
                      <a:gd name="T12" fmla="*/ 0 w 833"/>
                      <a:gd name="T13" fmla="*/ 1 h 1042"/>
                      <a:gd name="T14" fmla="*/ 0 w 833"/>
                      <a:gd name="T15" fmla="*/ 1 h 1042"/>
                      <a:gd name="T16" fmla="*/ 0 w 833"/>
                      <a:gd name="T17" fmla="*/ 1 h 1042"/>
                      <a:gd name="T18" fmla="*/ 0 w 833"/>
                      <a:gd name="T19" fmla="*/ 1 h 1042"/>
                      <a:gd name="T20" fmla="*/ 0 w 833"/>
                      <a:gd name="T21" fmla="*/ 1 h 1042"/>
                      <a:gd name="T22" fmla="*/ 0 w 833"/>
                      <a:gd name="T23" fmla="*/ 1 h 1042"/>
                      <a:gd name="T24" fmla="*/ 0 w 833"/>
                      <a:gd name="T25" fmla="*/ 1 h 1042"/>
                      <a:gd name="T26" fmla="*/ 0 w 833"/>
                      <a:gd name="T27" fmla="*/ 1 h 1042"/>
                      <a:gd name="T28" fmla="*/ 0 w 833"/>
                      <a:gd name="T29" fmla="*/ 1 h 1042"/>
                      <a:gd name="T30" fmla="*/ 0 w 833"/>
                      <a:gd name="T31" fmla="*/ 1 h 1042"/>
                      <a:gd name="T32" fmla="*/ 0 w 833"/>
                      <a:gd name="T33" fmla="*/ 1 h 1042"/>
                      <a:gd name="T34" fmla="*/ 0 w 833"/>
                      <a:gd name="T35" fmla="*/ 1 h 1042"/>
                      <a:gd name="T36" fmla="*/ 0 w 833"/>
                      <a:gd name="T37" fmla="*/ 1 h 1042"/>
                      <a:gd name="T38" fmla="*/ 0 w 833"/>
                      <a:gd name="T39" fmla="*/ 1 h 1042"/>
                      <a:gd name="T40" fmla="*/ 0 w 833"/>
                      <a:gd name="T41" fmla="*/ 1 h 1042"/>
                      <a:gd name="T42" fmla="*/ 0 w 833"/>
                      <a:gd name="T43" fmla="*/ 1 h 1042"/>
                      <a:gd name="T44" fmla="*/ 0 w 833"/>
                      <a:gd name="T45" fmla="*/ 1 h 1042"/>
                      <a:gd name="T46" fmla="*/ 0 w 833"/>
                      <a:gd name="T47" fmla="*/ 1 h 1042"/>
                      <a:gd name="T48" fmla="*/ 0 w 833"/>
                      <a:gd name="T49" fmla="*/ 1 h 1042"/>
                      <a:gd name="T50" fmla="*/ 0 w 833"/>
                      <a:gd name="T51" fmla="*/ 1 h 1042"/>
                      <a:gd name="T52" fmla="*/ 0 w 833"/>
                      <a:gd name="T53" fmla="*/ 1 h 1042"/>
                      <a:gd name="T54" fmla="*/ 0 w 833"/>
                      <a:gd name="T55" fmla="*/ 1 h 1042"/>
                      <a:gd name="T56" fmla="*/ 0 w 833"/>
                      <a:gd name="T57" fmla="*/ 1 h 1042"/>
                      <a:gd name="T58" fmla="*/ 0 w 833"/>
                      <a:gd name="T59" fmla="*/ 1 h 1042"/>
                      <a:gd name="T60" fmla="*/ 0 w 833"/>
                      <a:gd name="T61" fmla="*/ 1 h 1042"/>
                      <a:gd name="T62" fmla="*/ 0 w 833"/>
                      <a:gd name="T63" fmla="*/ 1 h 1042"/>
                      <a:gd name="T64" fmla="*/ 0 w 833"/>
                      <a:gd name="T65" fmla="*/ 1 h 1042"/>
                      <a:gd name="T66" fmla="*/ 0 w 833"/>
                      <a:gd name="T67" fmla="*/ 1 h 1042"/>
                      <a:gd name="T68" fmla="*/ 0 w 833"/>
                      <a:gd name="T69" fmla="*/ 1 h 1042"/>
                      <a:gd name="T70" fmla="*/ 0 w 833"/>
                      <a:gd name="T71" fmla="*/ 1 h 1042"/>
                      <a:gd name="T72" fmla="*/ 0 w 833"/>
                      <a:gd name="T73" fmla="*/ 1 h 1042"/>
                      <a:gd name="T74" fmla="*/ 0 w 833"/>
                      <a:gd name="T75" fmla="*/ 1 h 1042"/>
                      <a:gd name="T76" fmla="*/ 0 w 833"/>
                      <a:gd name="T77" fmla="*/ 1 h 1042"/>
                      <a:gd name="T78" fmla="*/ 0 w 833"/>
                      <a:gd name="T79" fmla="*/ 1 h 1042"/>
                      <a:gd name="T80" fmla="*/ 0 w 833"/>
                      <a:gd name="T81" fmla="*/ 1 h 1042"/>
                      <a:gd name="T82" fmla="*/ 0 w 833"/>
                      <a:gd name="T83" fmla="*/ 1 h 1042"/>
                      <a:gd name="T84" fmla="*/ 0 w 833"/>
                      <a:gd name="T85" fmla="*/ 1 h 1042"/>
                      <a:gd name="T86" fmla="*/ 0 w 833"/>
                      <a:gd name="T87" fmla="*/ 1 h 1042"/>
                      <a:gd name="T88" fmla="*/ 0 w 833"/>
                      <a:gd name="T89" fmla="*/ 1 h 1042"/>
                      <a:gd name="T90" fmla="*/ 0 w 833"/>
                      <a:gd name="T91" fmla="*/ 1 h 1042"/>
                      <a:gd name="T92" fmla="*/ 0 w 833"/>
                      <a:gd name="T93" fmla="*/ 1 h 1042"/>
                      <a:gd name="T94" fmla="*/ 0 w 833"/>
                      <a:gd name="T95" fmla="*/ 1 h 1042"/>
                      <a:gd name="T96" fmla="*/ 0 w 833"/>
                      <a:gd name="T97" fmla="*/ 1 h 1042"/>
                      <a:gd name="T98" fmla="*/ 0 w 833"/>
                      <a:gd name="T99" fmla="*/ 1 h 1042"/>
                      <a:gd name="T100" fmla="*/ 0 w 833"/>
                      <a:gd name="T101" fmla="*/ 1 h 1042"/>
                      <a:gd name="T102" fmla="*/ 0 w 833"/>
                      <a:gd name="T103" fmla="*/ 1 h 1042"/>
                      <a:gd name="T104" fmla="*/ 0 w 833"/>
                      <a:gd name="T105" fmla="*/ 1 h 1042"/>
                      <a:gd name="T106" fmla="*/ 0 w 833"/>
                      <a:gd name="T107" fmla="*/ 1 h 1042"/>
                      <a:gd name="T108" fmla="*/ 0 w 833"/>
                      <a:gd name="T109" fmla="*/ 1 h 1042"/>
                      <a:gd name="T110" fmla="*/ 0 w 833"/>
                      <a:gd name="T111" fmla="*/ 1 h 1042"/>
                      <a:gd name="T112" fmla="*/ 0 w 833"/>
                      <a:gd name="T113" fmla="*/ 1 h 1042"/>
                      <a:gd name="T114" fmla="*/ 0 w 833"/>
                      <a:gd name="T115" fmla="*/ 1 h 1042"/>
                      <a:gd name="T116" fmla="*/ 0 w 833"/>
                      <a:gd name="T117" fmla="*/ 1 h 104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33"/>
                      <a:gd name="T178" fmla="*/ 0 h 1042"/>
                      <a:gd name="T179" fmla="*/ 833 w 833"/>
                      <a:gd name="T180" fmla="*/ 1042 h 104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33" h="1042">
                        <a:moveTo>
                          <a:pt x="785" y="32"/>
                        </a:moveTo>
                        <a:lnTo>
                          <a:pt x="772" y="0"/>
                        </a:lnTo>
                        <a:lnTo>
                          <a:pt x="15" y="0"/>
                        </a:lnTo>
                        <a:lnTo>
                          <a:pt x="44" y="70"/>
                        </a:lnTo>
                        <a:lnTo>
                          <a:pt x="50" y="85"/>
                        </a:lnTo>
                        <a:lnTo>
                          <a:pt x="55" y="103"/>
                        </a:lnTo>
                        <a:lnTo>
                          <a:pt x="60" y="119"/>
                        </a:lnTo>
                        <a:lnTo>
                          <a:pt x="65" y="136"/>
                        </a:lnTo>
                        <a:lnTo>
                          <a:pt x="69" y="154"/>
                        </a:lnTo>
                        <a:lnTo>
                          <a:pt x="73" y="173"/>
                        </a:lnTo>
                        <a:lnTo>
                          <a:pt x="76" y="192"/>
                        </a:lnTo>
                        <a:lnTo>
                          <a:pt x="78" y="212"/>
                        </a:lnTo>
                        <a:lnTo>
                          <a:pt x="81" y="235"/>
                        </a:lnTo>
                        <a:lnTo>
                          <a:pt x="83" y="259"/>
                        </a:lnTo>
                        <a:lnTo>
                          <a:pt x="84" y="283"/>
                        </a:lnTo>
                        <a:lnTo>
                          <a:pt x="84" y="307"/>
                        </a:lnTo>
                        <a:lnTo>
                          <a:pt x="82" y="358"/>
                        </a:lnTo>
                        <a:lnTo>
                          <a:pt x="77" y="409"/>
                        </a:lnTo>
                        <a:lnTo>
                          <a:pt x="68" y="458"/>
                        </a:lnTo>
                        <a:lnTo>
                          <a:pt x="55" y="507"/>
                        </a:lnTo>
                        <a:lnTo>
                          <a:pt x="43" y="538"/>
                        </a:lnTo>
                        <a:lnTo>
                          <a:pt x="31" y="571"/>
                        </a:lnTo>
                        <a:lnTo>
                          <a:pt x="22" y="606"/>
                        </a:lnTo>
                        <a:lnTo>
                          <a:pt x="14" y="641"/>
                        </a:lnTo>
                        <a:lnTo>
                          <a:pt x="8" y="678"/>
                        </a:lnTo>
                        <a:lnTo>
                          <a:pt x="4" y="716"/>
                        </a:lnTo>
                        <a:lnTo>
                          <a:pt x="1" y="755"/>
                        </a:lnTo>
                        <a:lnTo>
                          <a:pt x="0" y="794"/>
                        </a:lnTo>
                        <a:lnTo>
                          <a:pt x="1" y="849"/>
                        </a:lnTo>
                        <a:lnTo>
                          <a:pt x="7" y="903"/>
                        </a:lnTo>
                        <a:lnTo>
                          <a:pt x="15" y="954"/>
                        </a:lnTo>
                        <a:lnTo>
                          <a:pt x="27" y="1004"/>
                        </a:lnTo>
                        <a:lnTo>
                          <a:pt x="37" y="1042"/>
                        </a:lnTo>
                        <a:lnTo>
                          <a:pt x="562" y="1042"/>
                        </a:lnTo>
                        <a:lnTo>
                          <a:pt x="577" y="940"/>
                        </a:lnTo>
                        <a:lnTo>
                          <a:pt x="118" y="940"/>
                        </a:lnTo>
                        <a:lnTo>
                          <a:pt x="112" y="904"/>
                        </a:lnTo>
                        <a:lnTo>
                          <a:pt x="107" y="868"/>
                        </a:lnTo>
                        <a:lnTo>
                          <a:pt x="105" y="831"/>
                        </a:lnTo>
                        <a:lnTo>
                          <a:pt x="104" y="794"/>
                        </a:lnTo>
                        <a:lnTo>
                          <a:pt x="105" y="760"/>
                        </a:lnTo>
                        <a:lnTo>
                          <a:pt x="107" y="725"/>
                        </a:lnTo>
                        <a:lnTo>
                          <a:pt x="111" y="692"/>
                        </a:lnTo>
                        <a:lnTo>
                          <a:pt x="116" y="660"/>
                        </a:lnTo>
                        <a:lnTo>
                          <a:pt x="123" y="629"/>
                        </a:lnTo>
                        <a:lnTo>
                          <a:pt x="131" y="599"/>
                        </a:lnTo>
                        <a:lnTo>
                          <a:pt x="141" y="571"/>
                        </a:lnTo>
                        <a:lnTo>
                          <a:pt x="151" y="545"/>
                        </a:lnTo>
                        <a:lnTo>
                          <a:pt x="153" y="539"/>
                        </a:lnTo>
                        <a:lnTo>
                          <a:pt x="168" y="484"/>
                        </a:lnTo>
                        <a:lnTo>
                          <a:pt x="179" y="425"/>
                        </a:lnTo>
                        <a:lnTo>
                          <a:pt x="184" y="366"/>
                        </a:lnTo>
                        <a:lnTo>
                          <a:pt x="187" y="307"/>
                        </a:lnTo>
                        <a:lnTo>
                          <a:pt x="187" y="280"/>
                        </a:lnTo>
                        <a:lnTo>
                          <a:pt x="186" y="253"/>
                        </a:lnTo>
                        <a:lnTo>
                          <a:pt x="183" y="226"/>
                        </a:lnTo>
                        <a:lnTo>
                          <a:pt x="180" y="199"/>
                        </a:lnTo>
                        <a:lnTo>
                          <a:pt x="176" y="174"/>
                        </a:lnTo>
                        <a:lnTo>
                          <a:pt x="173" y="150"/>
                        </a:lnTo>
                        <a:lnTo>
                          <a:pt x="167" y="126"/>
                        </a:lnTo>
                        <a:lnTo>
                          <a:pt x="161" y="103"/>
                        </a:lnTo>
                        <a:lnTo>
                          <a:pt x="701" y="103"/>
                        </a:lnTo>
                        <a:lnTo>
                          <a:pt x="714" y="149"/>
                        </a:lnTo>
                        <a:lnTo>
                          <a:pt x="723" y="199"/>
                        </a:lnTo>
                        <a:lnTo>
                          <a:pt x="728" y="252"/>
                        </a:lnTo>
                        <a:lnTo>
                          <a:pt x="730" y="307"/>
                        </a:lnTo>
                        <a:lnTo>
                          <a:pt x="728" y="358"/>
                        </a:lnTo>
                        <a:lnTo>
                          <a:pt x="723" y="409"/>
                        </a:lnTo>
                        <a:lnTo>
                          <a:pt x="714" y="458"/>
                        </a:lnTo>
                        <a:lnTo>
                          <a:pt x="701" y="507"/>
                        </a:lnTo>
                        <a:lnTo>
                          <a:pt x="689" y="538"/>
                        </a:lnTo>
                        <a:lnTo>
                          <a:pt x="677" y="571"/>
                        </a:lnTo>
                        <a:lnTo>
                          <a:pt x="668" y="606"/>
                        </a:lnTo>
                        <a:lnTo>
                          <a:pt x="660" y="641"/>
                        </a:lnTo>
                        <a:lnTo>
                          <a:pt x="654" y="678"/>
                        </a:lnTo>
                        <a:lnTo>
                          <a:pt x="650" y="716"/>
                        </a:lnTo>
                        <a:lnTo>
                          <a:pt x="647" y="755"/>
                        </a:lnTo>
                        <a:lnTo>
                          <a:pt x="646" y="794"/>
                        </a:lnTo>
                        <a:lnTo>
                          <a:pt x="647" y="831"/>
                        </a:lnTo>
                        <a:lnTo>
                          <a:pt x="650" y="867"/>
                        </a:lnTo>
                        <a:lnTo>
                          <a:pt x="653" y="904"/>
                        </a:lnTo>
                        <a:lnTo>
                          <a:pt x="659" y="940"/>
                        </a:lnTo>
                        <a:lnTo>
                          <a:pt x="587" y="940"/>
                        </a:lnTo>
                        <a:lnTo>
                          <a:pt x="590" y="963"/>
                        </a:lnTo>
                        <a:lnTo>
                          <a:pt x="592" y="987"/>
                        </a:lnTo>
                        <a:lnTo>
                          <a:pt x="595" y="1014"/>
                        </a:lnTo>
                        <a:lnTo>
                          <a:pt x="598" y="1042"/>
                        </a:lnTo>
                        <a:lnTo>
                          <a:pt x="789" y="1042"/>
                        </a:lnTo>
                        <a:lnTo>
                          <a:pt x="772" y="978"/>
                        </a:lnTo>
                        <a:lnTo>
                          <a:pt x="762" y="935"/>
                        </a:lnTo>
                        <a:lnTo>
                          <a:pt x="756" y="889"/>
                        </a:lnTo>
                        <a:lnTo>
                          <a:pt x="751" y="843"/>
                        </a:lnTo>
                        <a:lnTo>
                          <a:pt x="750" y="794"/>
                        </a:lnTo>
                        <a:lnTo>
                          <a:pt x="751" y="760"/>
                        </a:lnTo>
                        <a:lnTo>
                          <a:pt x="753" y="725"/>
                        </a:lnTo>
                        <a:lnTo>
                          <a:pt x="757" y="692"/>
                        </a:lnTo>
                        <a:lnTo>
                          <a:pt x="762" y="660"/>
                        </a:lnTo>
                        <a:lnTo>
                          <a:pt x="769" y="629"/>
                        </a:lnTo>
                        <a:lnTo>
                          <a:pt x="777" y="599"/>
                        </a:lnTo>
                        <a:lnTo>
                          <a:pt x="787" y="571"/>
                        </a:lnTo>
                        <a:lnTo>
                          <a:pt x="797" y="545"/>
                        </a:lnTo>
                        <a:lnTo>
                          <a:pt x="799" y="539"/>
                        </a:lnTo>
                        <a:lnTo>
                          <a:pt x="814" y="484"/>
                        </a:lnTo>
                        <a:lnTo>
                          <a:pt x="825" y="425"/>
                        </a:lnTo>
                        <a:lnTo>
                          <a:pt x="830" y="366"/>
                        </a:lnTo>
                        <a:lnTo>
                          <a:pt x="833" y="307"/>
                        </a:lnTo>
                        <a:lnTo>
                          <a:pt x="832" y="269"/>
                        </a:lnTo>
                        <a:lnTo>
                          <a:pt x="829" y="233"/>
                        </a:lnTo>
                        <a:lnTo>
                          <a:pt x="826" y="196"/>
                        </a:lnTo>
                        <a:lnTo>
                          <a:pt x="820" y="160"/>
                        </a:lnTo>
                        <a:lnTo>
                          <a:pt x="813" y="126"/>
                        </a:lnTo>
                        <a:lnTo>
                          <a:pt x="805" y="93"/>
                        </a:lnTo>
                        <a:lnTo>
                          <a:pt x="796" y="62"/>
                        </a:lnTo>
                        <a:lnTo>
                          <a:pt x="78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" name="Group 14"/>
                <p:cNvGrpSpPr>
                  <a:grpSpLocks/>
                </p:cNvGrpSpPr>
                <p:nvPr/>
              </p:nvGrpSpPr>
              <p:grpSpPr bwMode="auto">
                <a:xfrm>
                  <a:off x="7213600" y="4368800"/>
                  <a:ext cx="701675" cy="746125"/>
                  <a:chOff x="2365" y="3515"/>
                  <a:chExt cx="483" cy="563"/>
                </a:xfrm>
              </p:grpSpPr>
              <p:sp>
                <p:nvSpPr>
                  <p:cNvPr id="229" name="Freeform 15"/>
                  <p:cNvSpPr>
                    <a:spLocks/>
                  </p:cNvSpPr>
                  <p:nvPr/>
                </p:nvSpPr>
                <p:spPr bwMode="auto">
                  <a:xfrm>
                    <a:off x="2365" y="3515"/>
                    <a:ext cx="483" cy="482"/>
                  </a:xfrm>
                  <a:custGeom>
                    <a:avLst/>
                    <a:gdLst>
                      <a:gd name="T0" fmla="*/ 1 w 966"/>
                      <a:gd name="T1" fmla="*/ 0 h 965"/>
                      <a:gd name="T2" fmla="*/ 1 w 966"/>
                      <a:gd name="T3" fmla="*/ 0 h 965"/>
                      <a:gd name="T4" fmla="*/ 1 w 966"/>
                      <a:gd name="T5" fmla="*/ 0 h 965"/>
                      <a:gd name="T6" fmla="*/ 1 w 966"/>
                      <a:gd name="T7" fmla="*/ 0 h 965"/>
                      <a:gd name="T8" fmla="*/ 1 w 966"/>
                      <a:gd name="T9" fmla="*/ 0 h 965"/>
                      <a:gd name="T10" fmla="*/ 1 w 966"/>
                      <a:gd name="T11" fmla="*/ 0 h 965"/>
                      <a:gd name="T12" fmla="*/ 1 w 966"/>
                      <a:gd name="T13" fmla="*/ 0 h 965"/>
                      <a:gd name="T14" fmla="*/ 1 w 966"/>
                      <a:gd name="T15" fmla="*/ 0 h 965"/>
                      <a:gd name="T16" fmla="*/ 1 w 966"/>
                      <a:gd name="T17" fmla="*/ 0 h 965"/>
                      <a:gd name="T18" fmla="*/ 1 w 966"/>
                      <a:gd name="T19" fmla="*/ 0 h 965"/>
                      <a:gd name="T20" fmla="*/ 1 w 966"/>
                      <a:gd name="T21" fmla="*/ 0 h 965"/>
                      <a:gd name="T22" fmla="*/ 1 w 966"/>
                      <a:gd name="T23" fmla="*/ 0 h 965"/>
                      <a:gd name="T24" fmla="*/ 1 w 966"/>
                      <a:gd name="T25" fmla="*/ 0 h 965"/>
                      <a:gd name="T26" fmla="*/ 1 w 966"/>
                      <a:gd name="T27" fmla="*/ 0 h 965"/>
                      <a:gd name="T28" fmla="*/ 1 w 966"/>
                      <a:gd name="T29" fmla="*/ 0 h 965"/>
                      <a:gd name="T30" fmla="*/ 1 w 966"/>
                      <a:gd name="T31" fmla="*/ 0 h 965"/>
                      <a:gd name="T32" fmla="*/ 1 w 966"/>
                      <a:gd name="T33" fmla="*/ 0 h 965"/>
                      <a:gd name="T34" fmla="*/ 1 w 966"/>
                      <a:gd name="T35" fmla="*/ 0 h 965"/>
                      <a:gd name="T36" fmla="*/ 1 w 966"/>
                      <a:gd name="T37" fmla="*/ 0 h 965"/>
                      <a:gd name="T38" fmla="*/ 1 w 966"/>
                      <a:gd name="T39" fmla="*/ 0 h 965"/>
                      <a:gd name="T40" fmla="*/ 1 w 966"/>
                      <a:gd name="T41" fmla="*/ 0 h 965"/>
                      <a:gd name="T42" fmla="*/ 1 w 966"/>
                      <a:gd name="T43" fmla="*/ 0 h 965"/>
                      <a:gd name="T44" fmla="*/ 1 w 966"/>
                      <a:gd name="T45" fmla="*/ 0 h 965"/>
                      <a:gd name="T46" fmla="*/ 1 w 966"/>
                      <a:gd name="T47" fmla="*/ 0 h 965"/>
                      <a:gd name="T48" fmla="*/ 1 w 966"/>
                      <a:gd name="T49" fmla="*/ 0 h 965"/>
                      <a:gd name="T50" fmla="*/ 1 w 966"/>
                      <a:gd name="T51" fmla="*/ 0 h 965"/>
                      <a:gd name="T52" fmla="*/ 1 w 966"/>
                      <a:gd name="T53" fmla="*/ 0 h 965"/>
                      <a:gd name="T54" fmla="*/ 1 w 966"/>
                      <a:gd name="T55" fmla="*/ 0 h 965"/>
                      <a:gd name="T56" fmla="*/ 1 w 966"/>
                      <a:gd name="T57" fmla="*/ 0 h 965"/>
                      <a:gd name="T58" fmla="*/ 1 w 966"/>
                      <a:gd name="T59" fmla="*/ 0 h 965"/>
                      <a:gd name="T60" fmla="*/ 1 w 966"/>
                      <a:gd name="T61" fmla="*/ 0 h 965"/>
                      <a:gd name="T62" fmla="*/ 1 w 966"/>
                      <a:gd name="T63" fmla="*/ 0 h 96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66"/>
                      <a:gd name="T97" fmla="*/ 0 h 965"/>
                      <a:gd name="T98" fmla="*/ 966 w 966"/>
                      <a:gd name="T99" fmla="*/ 965 h 96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66" h="965">
                        <a:moveTo>
                          <a:pt x="482" y="0"/>
                        </a:moveTo>
                        <a:lnTo>
                          <a:pt x="433" y="2"/>
                        </a:lnTo>
                        <a:lnTo>
                          <a:pt x="386" y="10"/>
                        </a:lnTo>
                        <a:lnTo>
                          <a:pt x="340" y="22"/>
                        </a:lnTo>
                        <a:lnTo>
                          <a:pt x="295" y="38"/>
                        </a:lnTo>
                        <a:lnTo>
                          <a:pt x="252" y="59"/>
                        </a:lnTo>
                        <a:lnTo>
                          <a:pt x="213" y="83"/>
                        </a:lnTo>
                        <a:lnTo>
                          <a:pt x="176" y="111"/>
                        </a:lnTo>
                        <a:lnTo>
                          <a:pt x="142" y="142"/>
                        </a:lnTo>
                        <a:lnTo>
                          <a:pt x="111" y="176"/>
                        </a:lnTo>
                        <a:lnTo>
                          <a:pt x="83" y="213"/>
                        </a:lnTo>
                        <a:lnTo>
                          <a:pt x="59" y="253"/>
                        </a:lnTo>
                        <a:lnTo>
                          <a:pt x="38" y="295"/>
                        </a:lnTo>
                        <a:lnTo>
                          <a:pt x="22" y="340"/>
                        </a:lnTo>
                        <a:lnTo>
                          <a:pt x="10" y="386"/>
                        </a:lnTo>
                        <a:lnTo>
                          <a:pt x="2" y="434"/>
                        </a:lnTo>
                        <a:lnTo>
                          <a:pt x="0" y="484"/>
                        </a:lnTo>
                        <a:lnTo>
                          <a:pt x="2" y="533"/>
                        </a:lnTo>
                        <a:lnTo>
                          <a:pt x="10" y="580"/>
                        </a:lnTo>
                        <a:lnTo>
                          <a:pt x="22" y="626"/>
                        </a:lnTo>
                        <a:lnTo>
                          <a:pt x="38" y="671"/>
                        </a:lnTo>
                        <a:lnTo>
                          <a:pt x="59" y="713"/>
                        </a:lnTo>
                        <a:lnTo>
                          <a:pt x="83" y="753"/>
                        </a:lnTo>
                        <a:lnTo>
                          <a:pt x="111" y="790"/>
                        </a:lnTo>
                        <a:lnTo>
                          <a:pt x="142" y="824"/>
                        </a:lnTo>
                        <a:lnTo>
                          <a:pt x="176" y="855"/>
                        </a:lnTo>
                        <a:lnTo>
                          <a:pt x="213" y="883"/>
                        </a:lnTo>
                        <a:lnTo>
                          <a:pt x="252" y="907"/>
                        </a:lnTo>
                        <a:lnTo>
                          <a:pt x="295" y="927"/>
                        </a:lnTo>
                        <a:lnTo>
                          <a:pt x="340" y="943"/>
                        </a:lnTo>
                        <a:lnTo>
                          <a:pt x="386" y="956"/>
                        </a:lnTo>
                        <a:lnTo>
                          <a:pt x="433" y="963"/>
                        </a:lnTo>
                        <a:lnTo>
                          <a:pt x="482" y="965"/>
                        </a:lnTo>
                        <a:lnTo>
                          <a:pt x="532" y="963"/>
                        </a:lnTo>
                        <a:lnTo>
                          <a:pt x="580" y="956"/>
                        </a:lnTo>
                        <a:lnTo>
                          <a:pt x="626" y="943"/>
                        </a:lnTo>
                        <a:lnTo>
                          <a:pt x="671" y="927"/>
                        </a:lnTo>
                        <a:lnTo>
                          <a:pt x="713" y="907"/>
                        </a:lnTo>
                        <a:lnTo>
                          <a:pt x="753" y="883"/>
                        </a:lnTo>
                        <a:lnTo>
                          <a:pt x="790" y="855"/>
                        </a:lnTo>
                        <a:lnTo>
                          <a:pt x="824" y="824"/>
                        </a:lnTo>
                        <a:lnTo>
                          <a:pt x="856" y="790"/>
                        </a:lnTo>
                        <a:lnTo>
                          <a:pt x="883" y="753"/>
                        </a:lnTo>
                        <a:lnTo>
                          <a:pt x="907" y="713"/>
                        </a:lnTo>
                        <a:lnTo>
                          <a:pt x="928" y="671"/>
                        </a:lnTo>
                        <a:lnTo>
                          <a:pt x="944" y="626"/>
                        </a:lnTo>
                        <a:lnTo>
                          <a:pt x="956" y="580"/>
                        </a:lnTo>
                        <a:lnTo>
                          <a:pt x="964" y="533"/>
                        </a:lnTo>
                        <a:lnTo>
                          <a:pt x="966" y="484"/>
                        </a:lnTo>
                        <a:lnTo>
                          <a:pt x="964" y="434"/>
                        </a:lnTo>
                        <a:lnTo>
                          <a:pt x="956" y="386"/>
                        </a:lnTo>
                        <a:lnTo>
                          <a:pt x="944" y="340"/>
                        </a:lnTo>
                        <a:lnTo>
                          <a:pt x="928" y="295"/>
                        </a:lnTo>
                        <a:lnTo>
                          <a:pt x="907" y="253"/>
                        </a:lnTo>
                        <a:lnTo>
                          <a:pt x="883" y="213"/>
                        </a:lnTo>
                        <a:lnTo>
                          <a:pt x="856" y="176"/>
                        </a:lnTo>
                        <a:lnTo>
                          <a:pt x="824" y="142"/>
                        </a:lnTo>
                        <a:lnTo>
                          <a:pt x="790" y="111"/>
                        </a:lnTo>
                        <a:lnTo>
                          <a:pt x="753" y="83"/>
                        </a:lnTo>
                        <a:lnTo>
                          <a:pt x="713" y="59"/>
                        </a:lnTo>
                        <a:lnTo>
                          <a:pt x="671" y="38"/>
                        </a:lnTo>
                        <a:lnTo>
                          <a:pt x="626" y="22"/>
                        </a:lnTo>
                        <a:lnTo>
                          <a:pt x="580" y="10"/>
                        </a:lnTo>
                        <a:lnTo>
                          <a:pt x="532" y="2"/>
                        </a:lnTo>
                        <a:lnTo>
                          <a:pt x="482" y="0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16"/>
                  <p:cNvSpPr>
                    <a:spLocks/>
                  </p:cNvSpPr>
                  <p:nvPr/>
                </p:nvSpPr>
                <p:spPr bwMode="auto">
                  <a:xfrm>
                    <a:off x="2564" y="3855"/>
                    <a:ext cx="107" cy="156"/>
                  </a:xfrm>
                  <a:custGeom>
                    <a:avLst/>
                    <a:gdLst>
                      <a:gd name="T0" fmla="*/ 1 w 213"/>
                      <a:gd name="T1" fmla="*/ 1 h 312"/>
                      <a:gd name="T2" fmla="*/ 1 w 213"/>
                      <a:gd name="T3" fmla="*/ 1 h 312"/>
                      <a:gd name="T4" fmla="*/ 1 w 213"/>
                      <a:gd name="T5" fmla="*/ 1 h 312"/>
                      <a:gd name="T6" fmla="*/ 1 w 213"/>
                      <a:gd name="T7" fmla="*/ 1 h 312"/>
                      <a:gd name="T8" fmla="*/ 1 w 213"/>
                      <a:gd name="T9" fmla="*/ 1 h 312"/>
                      <a:gd name="T10" fmla="*/ 1 w 213"/>
                      <a:gd name="T11" fmla="*/ 1 h 312"/>
                      <a:gd name="T12" fmla="*/ 1 w 213"/>
                      <a:gd name="T13" fmla="*/ 1 h 312"/>
                      <a:gd name="T14" fmla="*/ 1 w 213"/>
                      <a:gd name="T15" fmla="*/ 1 h 312"/>
                      <a:gd name="T16" fmla="*/ 1 w 213"/>
                      <a:gd name="T17" fmla="*/ 1 h 312"/>
                      <a:gd name="T18" fmla="*/ 1 w 213"/>
                      <a:gd name="T19" fmla="*/ 1 h 312"/>
                      <a:gd name="T20" fmla="*/ 1 w 213"/>
                      <a:gd name="T21" fmla="*/ 1 h 312"/>
                      <a:gd name="T22" fmla="*/ 1 w 213"/>
                      <a:gd name="T23" fmla="*/ 1 h 312"/>
                      <a:gd name="T24" fmla="*/ 1 w 213"/>
                      <a:gd name="T25" fmla="*/ 1 h 312"/>
                      <a:gd name="T26" fmla="*/ 1 w 213"/>
                      <a:gd name="T27" fmla="*/ 1 h 312"/>
                      <a:gd name="T28" fmla="*/ 1 w 213"/>
                      <a:gd name="T29" fmla="*/ 1 h 312"/>
                      <a:gd name="T30" fmla="*/ 1 w 213"/>
                      <a:gd name="T31" fmla="*/ 1 h 312"/>
                      <a:gd name="T32" fmla="*/ 1 w 213"/>
                      <a:gd name="T33" fmla="*/ 1 h 312"/>
                      <a:gd name="T34" fmla="*/ 1 w 213"/>
                      <a:gd name="T35" fmla="*/ 1 h 312"/>
                      <a:gd name="T36" fmla="*/ 1 w 213"/>
                      <a:gd name="T37" fmla="*/ 1 h 312"/>
                      <a:gd name="T38" fmla="*/ 1 w 213"/>
                      <a:gd name="T39" fmla="*/ 1 h 312"/>
                      <a:gd name="T40" fmla="*/ 1 w 213"/>
                      <a:gd name="T41" fmla="*/ 1 h 312"/>
                      <a:gd name="T42" fmla="*/ 1 w 213"/>
                      <a:gd name="T43" fmla="*/ 1 h 312"/>
                      <a:gd name="T44" fmla="*/ 1 w 213"/>
                      <a:gd name="T45" fmla="*/ 1 h 312"/>
                      <a:gd name="T46" fmla="*/ 1 w 213"/>
                      <a:gd name="T47" fmla="*/ 1 h 312"/>
                      <a:gd name="T48" fmla="*/ 1 w 213"/>
                      <a:gd name="T49" fmla="*/ 1 h 312"/>
                      <a:gd name="T50" fmla="*/ 1 w 213"/>
                      <a:gd name="T51" fmla="*/ 1 h 312"/>
                      <a:gd name="T52" fmla="*/ 1 w 213"/>
                      <a:gd name="T53" fmla="*/ 1 h 312"/>
                      <a:gd name="T54" fmla="*/ 1 w 213"/>
                      <a:gd name="T55" fmla="*/ 1 h 312"/>
                      <a:gd name="T56" fmla="*/ 1 w 213"/>
                      <a:gd name="T57" fmla="*/ 1 h 312"/>
                      <a:gd name="T58" fmla="*/ 1 w 213"/>
                      <a:gd name="T59" fmla="*/ 1 h 312"/>
                      <a:gd name="T60" fmla="*/ 1 w 213"/>
                      <a:gd name="T61" fmla="*/ 1 h 312"/>
                      <a:gd name="T62" fmla="*/ 1 w 213"/>
                      <a:gd name="T63" fmla="*/ 1 h 312"/>
                      <a:gd name="T64" fmla="*/ 1 w 213"/>
                      <a:gd name="T65" fmla="*/ 1 h 312"/>
                      <a:gd name="T66" fmla="*/ 1 w 213"/>
                      <a:gd name="T67" fmla="*/ 1 h 312"/>
                      <a:gd name="T68" fmla="*/ 1 w 213"/>
                      <a:gd name="T69" fmla="*/ 1 h 312"/>
                      <a:gd name="T70" fmla="*/ 1 w 213"/>
                      <a:gd name="T71" fmla="*/ 1 h 312"/>
                      <a:gd name="T72" fmla="*/ 1 w 213"/>
                      <a:gd name="T73" fmla="*/ 1 h 312"/>
                      <a:gd name="T74" fmla="*/ 1 w 213"/>
                      <a:gd name="T75" fmla="*/ 1 h 312"/>
                      <a:gd name="T76" fmla="*/ 1 w 213"/>
                      <a:gd name="T77" fmla="*/ 1 h 312"/>
                      <a:gd name="T78" fmla="*/ 1 w 213"/>
                      <a:gd name="T79" fmla="*/ 1 h 312"/>
                      <a:gd name="T80" fmla="*/ 1 w 213"/>
                      <a:gd name="T81" fmla="*/ 1 h 312"/>
                      <a:gd name="T82" fmla="*/ 1 w 213"/>
                      <a:gd name="T83" fmla="*/ 1 h 312"/>
                      <a:gd name="T84" fmla="*/ 1 w 213"/>
                      <a:gd name="T85" fmla="*/ 1 h 312"/>
                      <a:gd name="T86" fmla="*/ 1 w 213"/>
                      <a:gd name="T87" fmla="*/ 1 h 312"/>
                      <a:gd name="T88" fmla="*/ 1 w 213"/>
                      <a:gd name="T89" fmla="*/ 1 h 312"/>
                      <a:gd name="T90" fmla="*/ 1 w 213"/>
                      <a:gd name="T91" fmla="*/ 1 h 312"/>
                      <a:gd name="T92" fmla="*/ 1 w 213"/>
                      <a:gd name="T93" fmla="*/ 1 h 31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13"/>
                      <a:gd name="T142" fmla="*/ 0 h 312"/>
                      <a:gd name="T143" fmla="*/ 213 w 213"/>
                      <a:gd name="T144" fmla="*/ 312 h 31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13" h="312">
                        <a:moveTo>
                          <a:pt x="120" y="118"/>
                        </a:moveTo>
                        <a:lnTo>
                          <a:pt x="120" y="68"/>
                        </a:lnTo>
                        <a:lnTo>
                          <a:pt x="131" y="72"/>
                        </a:lnTo>
                        <a:lnTo>
                          <a:pt x="140" y="76"/>
                        </a:lnTo>
                        <a:lnTo>
                          <a:pt x="147" y="81"/>
                        </a:lnTo>
                        <a:lnTo>
                          <a:pt x="154" y="87"/>
                        </a:lnTo>
                        <a:lnTo>
                          <a:pt x="159" y="93"/>
                        </a:lnTo>
                        <a:lnTo>
                          <a:pt x="165" y="96"/>
                        </a:lnTo>
                        <a:lnTo>
                          <a:pt x="171" y="99"/>
                        </a:lnTo>
                        <a:lnTo>
                          <a:pt x="178" y="101"/>
                        </a:lnTo>
                        <a:lnTo>
                          <a:pt x="190" y="98"/>
                        </a:lnTo>
                        <a:lnTo>
                          <a:pt x="200" y="93"/>
                        </a:lnTo>
                        <a:lnTo>
                          <a:pt x="205" y="84"/>
                        </a:lnTo>
                        <a:lnTo>
                          <a:pt x="208" y="74"/>
                        </a:lnTo>
                        <a:lnTo>
                          <a:pt x="205" y="61"/>
                        </a:lnTo>
                        <a:lnTo>
                          <a:pt x="197" y="50"/>
                        </a:lnTo>
                        <a:lnTo>
                          <a:pt x="187" y="41"/>
                        </a:lnTo>
                        <a:lnTo>
                          <a:pt x="174" y="33"/>
                        </a:lnTo>
                        <a:lnTo>
                          <a:pt x="159" y="27"/>
                        </a:lnTo>
                        <a:lnTo>
                          <a:pt x="146" y="23"/>
                        </a:lnTo>
                        <a:lnTo>
                          <a:pt x="132" y="21"/>
                        </a:lnTo>
                        <a:lnTo>
                          <a:pt x="120" y="20"/>
                        </a:lnTo>
                        <a:lnTo>
                          <a:pt x="120" y="15"/>
                        </a:lnTo>
                        <a:lnTo>
                          <a:pt x="119" y="8"/>
                        </a:lnTo>
                        <a:lnTo>
                          <a:pt x="117" y="4"/>
                        </a:lnTo>
                        <a:lnTo>
                          <a:pt x="113" y="2"/>
                        </a:lnTo>
                        <a:lnTo>
                          <a:pt x="108" y="0"/>
                        </a:lnTo>
                        <a:lnTo>
                          <a:pt x="102" y="2"/>
                        </a:lnTo>
                        <a:lnTo>
                          <a:pt x="98" y="4"/>
                        </a:lnTo>
                        <a:lnTo>
                          <a:pt x="96" y="8"/>
                        </a:lnTo>
                        <a:lnTo>
                          <a:pt x="95" y="15"/>
                        </a:lnTo>
                        <a:lnTo>
                          <a:pt x="95" y="20"/>
                        </a:lnTo>
                        <a:lnTo>
                          <a:pt x="79" y="21"/>
                        </a:lnTo>
                        <a:lnTo>
                          <a:pt x="63" y="25"/>
                        </a:lnTo>
                        <a:lnTo>
                          <a:pt x="46" y="30"/>
                        </a:lnTo>
                        <a:lnTo>
                          <a:pt x="33" y="40"/>
                        </a:lnTo>
                        <a:lnTo>
                          <a:pt x="21" y="50"/>
                        </a:lnTo>
                        <a:lnTo>
                          <a:pt x="12" y="64"/>
                        </a:lnTo>
                        <a:lnTo>
                          <a:pt x="6" y="80"/>
                        </a:lnTo>
                        <a:lnTo>
                          <a:pt x="4" y="98"/>
                        </a:lnTo>
                        <a:lnTo>
                          <a:pt x="5" y="113"/>
                        </a:lnTo>
                        <a:lnTo>
                          <a:pt x="10" y="126"/>
                        </a:lnTo>
                        <a:lnTo>
                          <a:pt x="17" y="137"/>
                        </a:lnTo>
                        <a:lnTo>
                          <a:pt x="27" y="147"/>
                        </a:lnTo>
                        <a:lnTo>
                          <a:pt x="40" y="155"/>
                        </a:lnTo>
                        <a:lnTo>
                          <a:pt x="56" y="163"/>
                        </a:lnTo>
                        <a:lnTo>
                          <a:pt x="74" y="169"/>
                        </a:lnTo>
                        <a:lnTo>
                          <a:pt x="95" y="175"/>
                        </a:lnTo>
                        <a:lnTo>
                          <a:pt x="95" y="232"/>
                        </a:lnTo>
                        <a:lnTo>
                          <a:pt x="82" y="227"/>
                        </a:lnTo>
                        <a:lnTo>
                          <a:pt x="73" y="221"/>
                        </a:lnTo>
                        <a:lnTo>
                          <a:pt x="64" y="215"/>
                        </a:lnTo>
                        <a:lnTo>
                          <a:pt x="58" y="207"/>
                        </a:lnTo>
                        <a:lnTo>
                          <a:pt x="51" y="200"/>
                        </a:lnTo>
                        <a:lnTo>
                          <a:pt x="45" y="194"/>
                        </a:lnTo>
                        <a:lnTo>
                          <a:pt x="38" y="189"/>
                        </a:lnTo>
                        <a:lnTo>
                          <a:pt x="30" y="188"/>
                        </a:lnTo>
                        <a:lnTo>
                          <a:pt x="19" y="190"/>
                        </a:lnTo>
                        <a:lnTo>
                          <a:pt x="8" y="196"/>
                        </a:lnTo>
                        <a:lnTo>
                          <a:pt x="3" y="205"/>
                        </a:lnTo>
                        <a:lnTo>
                          <a:pt x="0" y="217"/>
                        </a:lnTo>
                        <a:lnTo>
                          <a:pt x="2" y="227"/>
                        </a:lnTo>
                        <a:lnTo>
                          <a:pt x="7" y="238"/>
                        </a:lnTo>
                        <a:lnTo>
                          <a:pt x="14" y="248"/>
                        </a:lnTo>
                        <a:lnTo>
                          <a:pt x="26" y="257"/>
                        </a:lnTo>
                        <a:lnTo>
                          <a:pt x="38" y="265"/>
                        </a:lnTo>
                        <a:lnTo>
                          <a:pt x="55" y="272"/>
                        </a:lnTo>
                        <a:lnTo>
                          <a:pt x="74" y="277"/>
                        </a:lnTo>
                        <a:lnTo>
                          <a:pt x="95" y="278"/>
                        </a:lnTo>
                        <a:lnTo>
                          <a:pt x="95" y="297"/>
                        </a:lnTo>
                        <a:lnTo>
                          <a:pt x="96" y="304"/>
                        </a:lnTo>
                        <a:lnTo>
                          <a:pt x="98" y="309"/>
                        </a:lnTo>
                        <a:lnTo>
                          <a:pt x="102" y="311"/>
                        </a:lnTo>
                        <a:lnTo>
                          <a:pt x="108" y="312"/>
                        </a:lnTo>
                        <a:lnTo>
                          <a:pt x="113" y="311"/>
                        </a:lnTo>
                        <a:lnTo>
                          <a:pt x="117" y="309"/>
                        </a:lnTo>
                        <a:lnTo>
                          <a:pt x="119" y="304"/>
                        </a:lnTo>
                        <a:lnTo>
                          <a:pt x="120" y="297"/>
                        </a:lnTo>
                        <a:lnTo>
                          <a:pt x="120" y="278"/>
                        </a:lnTo>
                        <a:lnTo>
                          <a:pt x="137" y="277"/>
                        </a:lnTo>
                        <a:lnTo>
                          <a:pt x="155" y="272"/>
                        </a:lnTo>
                        <a:lnTo>
                          <a:pt x="171" y="266"/>
                        </a:lnTo>
                        <a:lnTo>
                          <a:pt x="185" y="258"/>
                        </a:lnTo>
                        <a:lnTo>
                          <a:pt x="196" y="248"/>
                        </a:lnTo>
                        <a:lnTo>
                          <a:pt x="205" y="235"/>
                        </a:lnTo>
                        <a:lnTo>
                          <a:pt x="211" y="219"/>
                        </a:lnTo>
                        <a:lnTo>
                          <a:pt x="213" y="202"/>
                        </a:lnTo>
                        <a:lnTo>
                          <a:pt x="212" y="186"/>
                        </a:lnTo>
                        <a:lnTo>
                          <a:pt x="208" y="172"/>
                        </a:lnTo>
                        <a:lnTo>
                          <a:pt x="201" y="159"/>
                        </a:lnTo>
                        <a:lnTo>
                          <a:pt x="190" y="149"/>
                        </a:lnTo>
                        <a:lnTo>
                          <a:pt x="178" y="140"/>
                        </a:lnTo>
                        <a:lnTo>
                          <a:pt x="162" y="132"/>
                        </a:lnTo>
                        <a:lnTo>
                          <a:pt x="142" y="125"/>
                        </a:lnTo>
                        <a:lnTo>
                          <a:pt x="120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17"/>
                  <p:cNvSpPr>
                    <a:spLocks/>
                  </p:cNvSpPr>
                  <p:nvPr/>
                </p:nvSpPr>
                <p:spPr bwMode="auto">
                  <a:xfrm>
                    <a:off x="2596" y="3889"/>
                    <a:ext cx="15" cy="22"/>
                  </a:xfrm>
                  <a:custGeom>
                    <a:avLst/>
                    <a:gdLst>
                      <a:gd name="T0" fmla="*/ 1 w 30"/>
                      <a:gd name="T1" fmla="*/ 0 h 45"/>
                      <a:gd name="T2" fmla="*/ 1 w 30"/>
                      <a:gd name="T3" fmla="*/ 0 h 45"/>
                      <a:gd name="T4" fmla="*/ 1 w 30"/>
                      <a:gd name="T5" fmla="*/ 0 h 45"/>
                      <a:gd name="T6" fmla="*/ 1 w 30"/>
                      <a:gd name="T7" fmla="*/ 0 h 45"/>
                      <a:gd name="T8" fmla="*/ 0 w 30"/>
                      <a:gd name="T9" fmla="*/ 0 h 45"/>
                      <a:gd name="T10" fmla="*/ 1 w 30"/>
                      <a:gd name="T11" fmla="*/ 0 h 45"/>
                      <a:gd name="T12" fmla="*/ 1 w 30"/>
                      <a:gd name="T13" fmla="*/ 0 h 45"/>
                      <a:gd name="T14" fmla="*/ 1 w 30"/>
                      <a:gd name="T15" fmla="*/ 0 h 45"/>
                      <a:gd name="T16" fmla="*/ 1 w 30"/>
                      <a:gd name="T17" fmla="*/ 0 h 45"/>
                      <a:gd name="T18" fmla="*/ 1 w 30"/>
                      <a:gd name="T19" fmla="*/ 0 h 4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45"/>
                      <a:gd name="T32" fmla="*/ 30 w 30"/>
                      <a:gd name="T33" fmla="*/ 45 h 4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45">
                        <a:moveTo>
                          <a:pt x="30" y="45"/>
                        </a:moveTo>
                        <a:lnTo>
                          <a:pt x="18" y="43"/>
                        </a:lnTo>
                        <a:lnTo>
                          <a:pt x="9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2" y="12"/>
                        </a:lnTo>
                        <a:lnTo>
                          <a:pt x="9" y="6"/>
                        </a:lnTo>
                        <a:lnTo>
                          <a:pt x="18" y="3"/>
                        </a:lnTo>
                        <a:lnTo>
                          <a:pt x="30" y="0"/>
                        </a:lnTo>
                        <a:lnTo>
                          <a:pt x="30" y="45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8"/>
                  <p:cNvSpPr>
                    <a:spLocks/>
                  </p:cNvSpPr>
                  <p:nvPr/>
                </p:nvSpPr>
                <p:spPr bwMode="auto">
                  <a:xfrm>
                    <a:off x="2624" y="3946"/>
                    <a:ext cx="15" cy="25"/>
                  </a:xfrm>
                  <a:custGeom>
                    <a:avLst/>
                    <a:gdLst>
                      <a:gd name="T0" fmla="*/ 0 w 30"/>
                      <a:gd name="T1" fmla="*/ 1 h 50"/>
                      <a:gd name="T2" fmla="*/ 0 w 30"/>
                      <a:gd name="T3" fmla="*/ 0 h 50"/>
                      <a:gd name="T4" fmla="*/ 1 w 30"/>
                      <a:gd name="T5" fmla="*/ 1 h 50"/>
                      <a:gd name="T6" fmla="*/ 1 w 30"/>
                      <a:gd name="T7" fmla="*/ 1 h 50"/>
                      <a:gd name="T8" fmla="*/ 1 w 30"/>
                      <a:gd name="T9" fmla="*/ 1 h 50"/>
                      <a:gd name="T10" fmla="*/ 1 w 30"/>
                      <a:gd name="T11" fmla="*/ 1 h 50"/>
                      <a:gd name="T12" fmla="*/ 1 w 30"/>
                      <a:gd name="T13" fmla="*/ 1 h 50"/>
                      <a:gd name="T14" fmla="*/ 1 w 30"/>
                      <a:gd name="T15" fmla="*/ 1 h 50"/>
                      <a:gd name="T16" fmla="*/ 1 w 30"/>
                      <a:gd name="T17" fmla="*/ 1 h 50"/>
                      <a:gd name="T18" fmla="*/ 0 w 30"/>
                      <a:gd name="T19" fmla="*/ 1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50"/>
                      <a:gd name="T32" fmla="*/ 30 w 30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50">
                        <a:moveTo>
                          <a:pt x="0" y="50"/>
                        </a:move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21" y="8"/>
                        </a:lnTo>
                        <a:lnTo>
                          <a:pt x="28" y="15"/>
                        </a:lnTo>
                        <a:lnTo>
                          <a:pt x="30" y="27"/>
                        </a:lnTo>
                        <a:lnTo>
                          <a:pt x="28" y="37"/>
                        </a:lnTo>
                        <a:lnTo>
                          <a:pt x="22" y="44"/>
                        </a:lnTo>
                        <a:lnTo>
                          <a:pt x="13" y="48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DDBF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560" y="3646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568" y="3714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551" y="3783"/>
                    <a:ext cx="178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 eaLnBrk="0" hangingPunct="0"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 b="1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/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6" name="Freeform 22"/>
                  <p:cNvSpPr>
                    <a:spLocks/>
                  </p:cNvSpPr>
                  <p:nvPr/>
                </p:nvSpPr>
                <p:spPr bwMode="auto">
                  <a:xfrm>
                    <a:off x="2704" y="4027"/>
                    <a:ext cx="17" cy="51"/>
                  </a:xfrm>
                  <a:custGeom>
                    <a:avLst/>
                    <a:gdLst>
                      <a:gd name="T0" fmla="*/ 0 w 36"/>
                      <a:gd name="T1" fmla="*/ 0 h 102"/>
                      <a:gd name="T2" fmla="*/ 0 w 36"/>
                      <a:gd name="T3" fmla="*/ 1 h 102"/>
                      <a:gd name="T4" fmla="*/ 0 w 36"/>
                      <a:gd name="T5" fmla="*/ 1 h 102"/>
                      <a:gd name="T6" fmla="*/ 0 w 36"/>
                      <a:gd name="T7" fmla="*/ 1 h 102"/>
                      <a:gd name="T8" fmla="*/ 0 w 36"/>
                      <a:gd name="T9" fmla="*/ 1 h 102"/>
                      <a:gd name="T10" fmla="*/ 0 w 36"/>
                      <a:gd name="T11" fmla="*/ 1 h 102"/>
                      <a:gd name="T12" fmla="*/ 0 w 36"/>
                      <a:gd name="T13" fmla="*/ 0 h 102"/>
                      <a:gd name="T14" fmla="*/ 0 w 36"/>
                      <a:gd name="T15" fmla="*/ 0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"/>
                      <a:gd name="T25" fmla="*/ 0 h 102"/>
                      <a:gd name="T26" fmla="*/ 36 w 36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" h="102">
                        <a:moveTo>
                          <a:pt x="15" y="0"/>
                        </a:moveTo>
                        <a:lnTo>
                          <a:pt x="0" y="102"/>
                        </a:lnTo>
                        <a:lnTo>
                          <a:pt x="36" y="102"/>
                        </a:lnTo>
                        <a:lnTo>
                          <a:pt x="33" y="74"/>
                        </a:lnTo>
                        <a:lnTo>
                          <a:pt x="30" y="47"/>
                        </a:lnTo>
                        <a:lnTo>
                          <a:pt x="28" y="23"/>
                        </a:lnTo>
                        <a:lnTo>
                          <a:pt x="2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23"/>
                  <p:cNvSpPr>
                    <a:spLocks/>
                  </p:cNvSpPr>
                  <p:nvPr/>
                </p:nvSpPr>
                <p:spPr bwMode="auto">
                  <a:xfrm>
                    <a:off x="2423" y="3557"/>
                    <a:ext cx="416" cy="521"/>
                  </a:xfrm>
                  <a:custGeom>
                    <a:avLst/>
                    <a:gdLst>
                      <a:gd name="T0" fmla="*/ 0 w 833"/>
                      <a:gd name="T1" fmla="*/ 0 h 1042"/>
                      <a:gd name="T2" fmla="*/ 0 w 833"/>
                      <a:gd name="T3" fmla="*/ 1 h 1042"/>
                      <a:gd name="T4" fmla="*/ 0 w 833"/>
                      <a:gd name="T5" fmla="*/ 1 h 1042"/>
                      <a:gd name="T6" fmla="*/ 0 w 833"/>
                      <a:gd name="T7" fmla="*/ 1 h 1042"/>
                      <a:gd name="T8" fmla="*/ 0 w 833"/>
                      <a:gd name="T9" fmla="*/ 1 h 1042"/>
                      <a:gd name="T10" fmla="*/ 0 w 833"/>
                      <a:gd name="T11" fmla="*/ 1 h 1042"/>
                      <a:gd name="T12" fmla="*/ 0 w 833"/>
                      <a:gd name="T13" fmla="*/ 1 h 1042"/>
                      <a:gd name="T14" fmla="*/ 0 w 833"/>
                      <a:gd name="T15" fmla="*/ 1 h 1042"/>
                      <a:gd name="T16" fmla="*/ 0 w 833"/>
                      <a:gd name="T17" fmla="*/ 1 h 1042"/>
                      <a:gd name="T18" fmla="*/ 0 w 833"/>
                      <a:gd name="T19" fmla="*/ 1 h 1042"/>
                      <a:gd name="T20" fmla="*/ 0 w 833"/>
                      <a:gd name="T21" fmla="*/ 1 h 1042"/>
                      <a:gd name="T22" fmla="*/ 0 w 833"/>
                      <a:gd name="T23" fmla="*/ 1 h 1042"/>
                      <a:gd name="T24" fmla="*/ 0 w 833"/>
                      <a:gd name="T25" fmla="*/ 1 h 1042"/>
                      <a:gd name="T26" fmla="*/ 0 w 833"/>
                      <a:gd name="T27" fmla="*/ 1 h 1042"/>
                      <a:gd name="T28" fmla="*/ 0 w 833"/>
                      <a:gd name="T29" fmla="*/ 1 h 1042"/>
                      <a:gd name="T30" fmla="*/ 0 w 833"/>
                      <a:gd name="T31" fmla="*/ 1 h 1042"/>
                      <a:gd name="T32" fmla="*/ 0 w 833"/>
                      <a:gd name="T33" fmla="*/ 1 h 1042"/>
                      <a:gd name="T34" fmla="*/ 0 w 833"/>
                      <a:gd name="T35" fmla="*/ 1 h 1042"/>
                      <a:gd name="T36" fmla="*/ 0 w 833"/>
                      <a:gd name="T37" fmla="*/ 1 h 1042"/>
                      <a:gd name="T38" fmla="*/ 0 w 833"/>
                      <a:gd name="T39" fmla="*/ 1 h 1042"/>
                      <a:gd name="T40" fmla="*/ 0 w 833"/>
                      <a:gd name="T41" fmla="*/ 1 h 1042"/>
                      <a:gd name="T42" fmla="*/ 0 w 833"/>
                      <a:gd name="T43" fmla="*/ 1 h 1042"/>
                      <a:gd name="T44" fmla="*/ 0 w 833"/>
                      <a:gd name="T45" fmla="*/ 1 h 1042"/>
                      <a:gd name="T46" fmla="*/ 0 w 833"/>
                      <a:gd name="T47" fmla="*/ 1 h 1042"/>
                      <a:gd name="T48" fmla="*/ 0 w 833"/>
                      <a:gd name="T49" fmla="*/ 1 h 1042"/>
                      <a:gd name="T50" fmla="*/ 0 w 833"/>
                      <a:gd name="T51" fmla="*/ 1 h 1042"/>
                      <a:gd name="T52" fmla="*/ 0 w 833"/>
                      <a:gd name="T53" fmla="*/ 1 h 1042"/>
                      <a:gd name="T54" fmla="*/ 0 w 833"/>
                      <a:gd name="T55" fmla="*/ 1 h 1042"/>
                      <a:gd name="T56" fmla="*/ 0 w 833"/>
                      <a:gd name="T57" fmla="*/ 1 h 1042"/>
                      <a:gd name="T58" fmla="*/ 0 w 833"/>
                      <a:gd name="T59" fmla="*/ 1 h 1042"/>
                      <a:gd name="T60" fmla="*/ 0 w 833"/>
                      <a:gd name="T61" fmla="*/ 1 h 1042"/>
                      <a:gd name="T62" fmla="*/ 0 w 833"/>
                      <a:gd name="T63" fmla="*/ 1 h 1042"/>
                      <a:gd name="T64" fmla="*/ 0 w 833"/>
                      <a:gd name="T65" fmla="*/ 1 h 1042"/>
                      <a:gd name="T66" fmla="*/ 0 w 833"/>
                      <a:gd name="T67" fmla="*/ 1 h 1042"/>
                      <a:gd name="T68" fmla="*/ 0 w 833"/>
                      <a:gd name="T69" fmla="*/ 1 h 1042"/>
                      <a:gd name="T70" fmla="*/ 0 w 833"/>
                      <a:gd name="T71" fmla="*/ 1 h 1042"/>
                      <a:gd name="T72" fmla="*/ 0 w 833"/>
                      <a:gd name="T73" fmla="*/ 1 h 1042"/>
                      <a:gd name="T74" fmla="*/ 0 w 833"/>
                      <a:gd name="T75" fmla="*/ 1 h 1042"/>
                      <a:gd name="T76" fmla="*/ 0 w 833"/>
                      <a:gd name="T77" fmla="*/ 1 h 1042"/>
                      <a:gd name="T78" fmla="*/ 0 w 833"/>
                      <a:gd name="T79" fmla="*/ 1 h 1042"/>
                      <a:gd name="T80" fmla="*/ 0 w 833"/>
                      <a:gd name="T81" fmla="*/ 1 h 1042"/>
                      <a:gd name="T82" fmla="*/ 0 w 833"/>
                      <a:gd name="T83" fmla="*/ 1 h 1042"/>
                      <a:gd name="T84" fmla="*/ 0 w 833"/>
                      <a:gd name="T85" fmla="*/ 1 h 1042"/>
                      <a:gd name="T86" fmla="*/ 0 w 833"/>
                      <a:gd name="T87" fmla="*/ 1 h 1042"/>
                      <a:gd name="T88" fmla="*/ 0 w 833"/>
                      <a:gd name="T89" fmla="*/ 1 h 1042"/>
                      <a:gd name="T90" fmla="*/ 0 w 833"/>
                      <a:gd name="T91" fmla="*/ 1 h 1042"/>
                      <a:gd name="T92" fmla="*/ 0 w 833"/>
                      <a:gd name="T93" fmla="*/ 1 h 1042"/>
                      <a:gd name="T94" fmla="*/ 0 w 833"/>
                      <a:gd name="T95" fmla="*/ 1 h 1042"/>
                      <a:gd name="T96" fmla="*/ 0 w 833"/>
                      <a:gd name="T97" fmla="*/ 1 h 1042"/>
                      <a:gd name="T98" fmla="*/ 0 w 833"/>
                      <a:gd name="T99" fmla="*/ 1 h 1042"/>
                      <a:gd name="T100" fmla="*/ 0 w 833"/>
                      <a:gd name="T101" fmla="*/ 1 h 1042"/>
                      <a:gd name="T102" fmla="*/ 0 w 833"/>
                      <a:gd name="T103" fmla="*/ 1 h 1042"/>
                      <a:gd name="T104" fmla="*/ 0 w 833"/>
                      <a:gd name="T105" fmla="*/ 1 h 1042"/>
                      <a:gd name="T106" fmla="*/ 0 w 833"/>
                      <a:gd name="T107" fmla="*/ 1 h 1042"/>
                      <a:gd name="T108" fmla="*/ 0 w 833"/>
                      <a:gd name="T109" fmla="*/ 1 h 1042"/>
                      <a:gd name="T110" fmla="*/ 0 w 833"/>
                      <a:gd name="T111" fmla="*/ 1 h 1042"/>
                      <a:gd name="T112" fmla="*/ 0 w 833"/>
                      <a:gd name="T113" fmla="*/ 1 h 1042"/>
                      <a:gd name="T114" fmla="*/ 0 w 833"/>
                      <a:gd name="T115" fmla="*/ 1 h 1042"/>
                      <a:gd name="T116" fmla="*/ 0 w 833"/>
                      <a:gd name="T117" fmla="*/ 1 h 104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33"/>
                      <a:gd name="T178" fmla="*/ 0 h 1042"/>
                      <a:gd name="T179" fmla="*/ 833 w 833"/>
                      <a:gd name="T180" fmla="*/ 1042 h 104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33" h="1042">
                        <a:moveTo>
                          <a:pt x="785" y="32"/>
                        </a:moveTo>
                        <a:lnTo>
                          <a:pt x="772" y="0"/>
                        </a:lnTo>
                        <a:lnTo>
                          <a:pt x="15" y="0"/>
                        </a:lnTo>
                        <a:lnTo>
                          <a:pt x="44" y="70"/>
                        </a:lnTo>
                        <a:lnTo>
                          <a:pt x="50" y="85"/>
                        </a:lnTo>
                        <a:lnTo>
                          <a:pt x="55" y="103"/>
                        </a:lnTo>
                        <a:lnTo>
                          <a:pt x="60" y="119"/>
                        </a:lnTo>
                        <a:lnTo>
                          <a:pt x="65" y="136"/>
                        </a:lnTo>
                        <a:lnTo>
                          <a:pt x="69" y="154"/>
                        </a:lnTo>
                        <a:lnTo>
                          <a:pt x="73" y="173"/>
                        </a:lnTo>
                        <a:lnTo>
                          <a:pt x="76" y="192"/>
                        </a:lnTo>
                        <a:lnTo>
                          <a:pt x="78" y="212"/>
                        </a:lnTo>
                        <a:lnTo>
                          <a:pt x="81" y="235"/>
                        </a:lnTo>
                        <a:lnTo>
                          <a:pt x="83" y="259"/>
                        </a:lnTo>
                        <a:lnTo>
                          <a:pt x="84" y="283"/>
                        </a:lnTo>
                        <a:lnTo>
                          <a:pt x="84" y="307"/>
                        </a:lnTo>
                        <a:lnTo>
                          <a:pt x="82" y="358"/>
                        </a:lnTo>
                        <a:lnTo>
                          <a:pt x="77" y="409"/>
                        </a:lnTo>
                        <a:lnTo>
                          <a:pt x="68" y="458"/>
                        </a:lnTo>
                        <a:lnTo>
                          <a:pt x="55" y="507"/>
                        </a:lnTo>
                        <a:lnTo>
                          <a:pt x="43" y="538"/>
                        </a:lnTo>
                        <a:lnTo>
                          <a:pt x="31" y="571"/>
                        </a:lnTo>
                        <a:lnTo>
                          <a:pt x="22" y="606"/>
                        </a:lnTo>
                        <a:lnTo>
                          <a:pt x="14" y="641"/>
                        </a:lnTo>
                        <a:lnTo>
                          <a:pt x="8" y="678"/>
                        </a:lnTo>
                        <a:lnTo>
                          <a:pt x="4" y="716"/>
                        </a:lnTo>
                        <a:lnTo>
                          <a:pt x="1" y="755"/>
                        </a:lnTo>
                        <a:lnTo>
                          <a:pt x="0" y="794"/>
                        </a:lnTo>
                        <a:lnTo>
                          <a:pt x="1" y="849"/>
                        </a:lnTo>
                        <a:lnTo>
                          <a:pt x="7" y="903"/>
                        </a:lnTo>
                        <a:lnTo>
                          <a:pt x="15" y="954"/>
                        </a:lnTo>
                        <a:lnTo>
                          <a:pt x="27" y="1004"/>
                        </a:lnTo>
                        <a:lnTo>
                          <a:pt x="37" y="1042"/>
                        </a:lnTo>
                        <a:lnTo>
                          <a:pt x="562" y="1042"/>
                        </a:lnTo>
                        <a:lnTo>
                          <a:pt x="577" y="940"/>
                        </a:lnTo>
                        <a:lnTo>
                          <a:pt x="118" y="940"/>
                        </a:lnTo>
                        <a:lnTo>
                          <a:pt x="112" y="904"/>
                        </a:lnTo>
                        <a:lnTo>
                          <a:pt x="107" y="868"/>
                        </a:lnTo>
                        <a:lnTo>
                          <a:pt x="105" y="831"/>
                        </a:lnTo>
                        <a:lnTo>
                          <a:pt x="104" y="794"/>
                        </a:lnTo>
                        <a:lnTo>
                          <a:pt x="105" y="760"/>
                        </a:lnTo>
                        <a:lnTo>
                          <a:pt x="107" y="725"/>
                        </a:lnTo>
                        <a:lnTo>
                          <a:pt x="111" y="692"/>
                        </a:lnTo>
                        <a:lnTo>
                          <a:pt x="116" y="660"/>
                        </a:lnTo>
                        <a:lnTo>
                          <a:pt x="123" y="629"/>
                        </a:lnTo>
                        <a:lnTo>
                          <a:pt x="131" y="599"/>
                        </a:lnTo>
                        <a:lnTo>
                          <a:pt x="141" y="571"/>
                        </a:lnTo>
                        <a:lnTo>
                          <a:pt x="151" y="545"/>
                        </a:lnTo>
                        <a:lnTo>
                          <a:pt x="153" y="539"/>
                        </a:lnTo>
                        <a:lnTo>
                          <a:pt x="168" y="484"/>
                        </a:lnTo>
                        <a:lnTo>
                          <a:pt x="179" y="425"/>
                        </a:lnTo>
                        <a:lnTo>
                          <a:pt x="184" y="366"/>
                        </a:lnTo>
                        <a:lnTo>
                          <a:pt x="187" y="307"/>
                        </a:lnTo>
                        <a:lnTo>
                          <a:pt x="187" y="280"/>
                        </a:lnTo>
                        <a:lnTo>
                          <a:pt x="186" y="253"/>
                        </a:lnTo>
                        <a:lnTo>
                          <a:pt x="183" y="226"/>
                        </a:lnTo>
                        <a:lnTo>
                          <a:pt x="180" y="199"/>
                        </a:lnTo>
                        <a:lnTo>
                          <a:pt x="176" y="174"/>
                        </a:lnTo>
                        <a:lnTo>
                          <a:pt x="173" y="150"/>
                        </a:lnTo>
                        <a:lnTo>
                          <a:pt x="167" y="126"/>
                        </a:lnTo>
                        <a:lnTo>
                          <a:pt x="161" y="103"/>
                        </a:lnTo>
                        <a:lnTo>
                          <a:pt x="701" y="103"/>
                        </a:lnTo>
                        <a:lnTo>
                          <a:pt x="714" y="149"/>
                        </a:lnTo>
                        <a:lnTo>
                          <a:pt x="723" y="199"/>
                        </a:lnTo>
                        <a:lnTo>
                          <a:pt x="728" y="252"/>
                        </a:lnTo>
                        <a:lnTo>
                          <a:pt x="730" y="307"/>
                        </a:lnTo>
                        <a:lnTo>
                          <a:pt x="728" y="358"/>
                        </a:lnTo>
                        <a:lnTo>
                          <a:pt x="723" y="409"/>
                        </a:lnTo>
                        <a:lnTo>
                          <a:pt x="714" y="458"/>
                        </a:lnTo>
                        <a:lnTo>
                          <a:pt x="701" y="507"/>
                        </a:lnTo>
                        <a:lnTo>
                          <a:pt x="689" y="538"/>
                        </a:lnTo>
                        <a:lnTo>
                          <a:pt x="677" y="571"/>
                        </a:lnTo>
                        <a:lnTo>
                          <a:pt x="668" y="606"/>
                        </a:lnTo>
                        <a:lnTo>
                          <a:pt x="660" y="641"/>
                        </a:lnTo>
                        <a:lnTo>
                          <a:pt x="654" y="678"/>
                        </a:lnTo>
                        <a:lnTo>
                          <a:pt x="650" y="716"/>
                        </a:lnTo>
                        <a:lnTo>
                          <a:pt x="647" y="755"/>
                        </a:lnTo>
                        <a:lnTo>
                          <a:pt x="646" y="794"/>
                        </a:lnTo>
                        <a:lnTo>
                          <a:pt x="647" y="831"/>
                        </a:lnTo>
                        <a:lnTo>
                          <a:pt x="650" y="867"/>
                        </a:lnTo>
                        <a:lnTo>
                          <a:pt x="653" y="904"/>
                        </a:lnTo>
                        <a:lnTo>
                          <a:pt x="659" y="940"/>
                        </a:lnTo>
                        <a:lnTo>
                          <a:pt x="587" y="940"/>
                        </a:lnTo>
                        <a:lnTo>
                          <a:pt x="590" y="963"/>
                        </a:lnTo>
                        <a:lnTo>
                          <a:pt x="592" y="987"/>
                        </a:lnTo>
                        <a:lnTo>
                          <a:pt x="595" y="1014"/>
                        </a:lnTo>
                        <a:lnTo>
                          <a:pt x="598" y="1042"/>
                        </a:lnTo>
                        <a:lnTo>
                          <a:pt x="789" y="1042"/>
                        </a:lnTo>
                        <a:lnTo>
                          <a:pt x="772" y="978"/>
                        </a:lnTo>
                        <a:lnTo>
                          <a:pt x="762" y="935"/>
                        </a:lnTo>
                        <a:lnTo>
                          <a:pt x="756" y="889"/>
                        </a:lnTo>
                        <a:lnTo>
                          <a:pt x="751" y="843"/>
                        </a:lnTo>
                        <a:lnTo>
                          <a:pt x="750" y="794"/>
                        </a:lnTo>
                        <a:lnTo>
                          <a:pt x="751" y="760"/>
                        </a:lnTo>
                        <a:lnTo>
                          <a:pt x="753" y="725"/>
                        </a:lnTo>
                        <a:lnTo>
                          <a:pt x="757" y="692"/>
                        </a:lnTo>
                        <a:lnTo>
                          <a:pt x="762" y="660"/>
                        </a:lnTo>
                        <a:lnTo>
                          <a:pt x="769" y="629"/>
                        </a:lnTo>
                        <a:lnTo>
                          <a:pt x="777" y="599"/>
                        </a:lnTo>
                        <a:lnTo>
                          <a:pt x="787" y="571"/>
                        </a:lnTo>
                        <a:lnTo>
                          <a:pt x="797" y="545"/>
                        </a:lnTo>
                        <a:lnTo>
                          <a:pt x="799" y="539"/>
                        </a:lnTo>
                        <a:lnTo>
                          <a:pt x="814" y="484"/>
                        </a:lnTo>
                        <a:lnTo>
                          <a:pt x="825" y="425"/>
                        </a:lnTo>
                        <a:lnTo>
                          <a:pt x="830" y="366"/>
                        </a:lnTo>
                        <a:lnTo>
                          <a:pt x="833" y="307"/>
                        </a:lnTo>
                        <a:lnTo>
                          <a:pt x="832" y="269"/>
                        </a:lnTo>
                        <a:lnTo>
                          <a:pt x="829" y="233"/>
                        </a:lnTo>
                        <a:lnTo>
                          <a:pt x="826" y="196"/>
                        </a:lnTo>
                        <a:lnTo>
                          <a:pt x="820" y="160"/>
                        </a:lnTo>
                        <a:lnTo>
                          <a:pt x="813" y="126"/>
                        </a:lnTo>
                        <a:lnTo>
                          <a:pt x="805" y="93"/>
                        </a:lnTo>
                        <a:lnTo>
                          <a:pt x="796" y="62"/>
                        </a:lnTo>
                        <a:lnTo>
                          <a:pt x="78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8" name="TextBox 257"/>
              <p:cNvSpPr txBox="1">
                <a:spLocks noChangeArrowheads="1"/>
              </p:cNvSpPr>
              <p:nvPr/>
            </p:nvSpPr>
            <p:spPr bwMode="auto">
              <a:xfrm>
                <a:off x="6570663" y="1905000"/>
                <a:ext cx="2667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/>
                <a:r>
                  <a:rPr lang="en-US" sz="2000" dirty="0">
                    <a:latin typeface="Arial" panose="020B0604020202020204" pitchFamily="34" charset="0"/>
                  </a:rPr>
                  <a:t>Rate Design</a:t>
                </a: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4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306727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Financial Plan 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608138"/>
            <a:ext cx="7772400" cy="658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Annual cash flow projections over 5-10 year periods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6200" y="3341687"/>
            <a:ext cx="2277422" cy="2589627"/>
            <a:chOff x="204" y="2160"/>
            <a:chExt cx="1322" cy="1502"/>
          </a:xfrm>
        </p:grpSpPr>
        <p:sp>
          <p:nvSpPr>
            <p:cNvPr id="24600" name="AutoShape 4"/>
            <p:cNvSpPr>
              <a:spLocks noChangeArrowheads="1"/>
            </p:cNvSpPr>
            <p:nvPr/>
          </p:nvSpPr>
          <p:spPr bwMode="auto">
            <a:xfrm>
              <a:off x="211" y="244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Service Revenues</a:t>
              </a:r>
            </a:p>
          </p:txBody>
        </p:sp>
        <p:sp>
          <p:nvSpPr>
            <p:cNvPr id="24601" name="AutoShape 5"/>
            <p:cNvSpPr>
              <a:spLocks noChangeArrowheads="1"/>
            </p:cNvSpPr>
            <p:nvPr/>
          </p:nvSpPr>
          <p:spPr bwMode="auto">
            <a:xfrm>
              <a:off x="211" y="2722"/>
              <a:ext cx="1315" cy="212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SDCs*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602" name="AutoShape 6"/>
            <p:cNvSpPr>
              <a:spLocks noChangeArrowheads="1"/>
            </p:cNvSpPr>
            <p:nvPr/>
          </p:nvSpPr>
          <p:spPr bwMode="auto">
            <a:xfrm>
              <a:off x="204" y="2987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Miscellaneous Fees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603" name="AutoShape 7"/>
            <p:cNvSpPr>
              <a:spLocks noChangeArrowheads="1"/>
            </p:cNvSpPr>
            <p:nvPr/>
          </p:nvSpPr>
          <p:spPr bwMode="auto">
            <a:xfrm>
              <a:off x="211" y="3267"/>
              <a:ext cx="1315" cy="39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Other (interest,</a:t>
              </a:r>
            </a:p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grants, etc.)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604" name="AutoShape 8"/>
            <p:cNvSpPr>
              <a:spLocks noChangeArrowheads="1"/>
            </p:cNvSpPr>
            <p:nvPr/>
          </p:nvSpPr>
          <p:spPr bwMode="auto">
            <a:xfrm>
              <a:off x="204" y="2160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Reserves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81025" y="2549525"/>
            <a:ext cx="1241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9900"/>
                </a:solidFill>
                <a:latin typeface="Arial Narrow" panose="020B0606020202030204" pitchFamily="34" charset="0"/>
              </a:rPr>
              <a:t>Sources </a:t>
            </a:r>
          </a:p>
          <a:p>
            <a:pPr algn="ctr" eaLnBrk="1" hangingPunct="1"/>
            <a:r>
              <a:rPr lang="en-US" b="1">
                <a:solidFill>
                  <a:srgbClr val="009900"/>
                </a:solidFill>
                <a:latin typeface="Arial Narrow" panose="020B0606020202030204" pitchFamily="34" charset="0"/>
              </a:rPr>
              <a:t>of Funds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90825" y="2549525"/>
            <a:ext cx="1435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latin typeface="Arial Narrow" panose="020B0606020202030204" pitchFamily="34" charset="0"/>
              </a:rPr>
              <a:t>Operating</a:t>
            </a:r>
            <a:r>
              <a:rPr lang="en-US" b="1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/>
            <a:r>
              <a:rPr lang="en-US" b="1">
                <a:latin typeface="Arial Narrow" panose="020B0606020202030204" pitchFamily="34" charset="0"/>
              </a:rPr>
              <a:t>Expenses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427288" y="3341688"/>
            <a:ext cx="2089150" cy="2233612"/>
            <a:chOff x="1655" y="2431"/>
            <a:chExt cx="1316" cy="1407"/>
          </a:xfrm>
        </p:grpSpPr>
        <p:sp>
          <p:nvSpPr>
            <p:cNvPr id="24595" name="AutoShape 9"/>
            <p:cNvSpPr>
              <a:spLocks noChangeArrowheads="1"/>
            </p:cNvSpPr>
            <p:nvPr/>
          </p:nvSpPr>
          <p:spPr bwMode="auto">
            <a:xfrm>
              <a:off x="1656" y="243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Personnel</a:t>
              </a:r>
            </a:p>
          </p:txBody>
        </p:sp>
        <p:sp>
          <p:nvSpPr>
            <p:cNvPr id="24596" name="AutoShape 10"/>
            <p:cNvSpPr>
              <a:spLocks noChangeArrowheads="1"/>
            </p:cNvSpPr>
            <p:nvPr/>
          </p:nvSpPr>
          <p:spPr bwMode="auto">
            <a:xfrm>
              <a:off x="1656" y="2726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Materials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597" name="AutoShape 11"/>
            <p:cNvSpPr>
              <a:spLocks noChangeArrowheads="1"/>
            </p:cNvSpPr>
            <p:nvPr/>
          </p:nvSpPr>
          <p:spPr bwMode="auto">
            <a:xfrm>
              <a:off x="1656" y="302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Services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598" name="AutoShape 14"/>
            <p:cNvSpPr>
              <a:spLocks noChangeArrowheads="1"/>
            </p:cNvSpPr>
            <p:nvPr/>
          </p:nvSpPr>
          <p:spPr bwMode="auto">
            <a:xfrm>
              <a:off x="1655" y="3316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Utilities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599" name="AutoShape 15"/>
            <p:cNvSpPr>
              <a:spLocks noChangeArrowheads="1"/>
            </p:cNvSpPr>
            <p:nvPr/>
          </p:nvSpPr>
          <p:spPr bwMode="auto">
            <a:xfrm>
              <a:off x="1656" y="361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Repair &amp;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Maint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95875" y="2549525"/>
            <a:ext cx="1365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66"/>
                </a:solidFill>
                <a:latin typeface="Arial Narrow" panose="020B0606020202030204" pitchFamily="34" charset="0"/>
              </a:rPr>
              <a:t>Capital </a:t>
            </a:r>
          </a:p>
          <a:p>
            <a:pPr algn="ctr" eaLnBrk="1" hangingPunct="1"/>
            <a:r>
              <a:rPr lang="en-US" b="1">
                <a:solidFill>
                  <a:srgbClr val="000066"/>
                </a:solidFill>
                <a:latin typeface="Arial Narrow" panose="020B0606020202030204" pitchFamily="34" charset="0"/>
              </a:rPr>
              <a:t>Financing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729163" y="3341688"/>
            <a:ext cx="2087562" cy="828675"/>
            <a:chOff x="3061" y="2705"/>
            <a:chExt cx="1315" cy="522"/>
          </a:xfrm>
        </p:grpSpPr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3061" y="2705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Cash Funded </a:t>
              </a: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3061" y="3000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Debt Service</a:t>
              </a:r>
            </a:p>
          </p:txBody>
        </p:sp>
      </p:grp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175500" y="2549525"/>
            <a:ext cx="1852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6666FF"/>
                </a:solidFill>
                <a:latin typeface="Arial Narrow" panose="020B0606020202030204" pitchFamily="34" charset="0"/>
              </a:rPr>
              <a:t>Other</a:t>
            </a:r>
          </a:p>
          <a:p>
            <a:pPr algn="ctr" eaLnBrk="1" hangingPunct="1"/>
            <a:r>
              <a:rPr lang="en-US" b="1">
                <a:solidFill>
                  <a:srgbClr val="6666FF"/>
                </a:solidFill>
                <a:latin typeface="Arial Narrow" panose="020B0606020202030204" pitchFamily="34" charset="0"/>
              </a:rPr>
              <a:t>Requirements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056438" y="3341693"/>
            <a:ext cx="1935162" cy="1104901"/>
            <a:chOff x="4433" y="3022"/>
            <a:chExt cx="1219" cy="696"/>
          </a:xfrm>
        </p:grpSpPr>
        <p:sp>
          <p:nvSpPr>
            <p:cNvPr id="24589" name="AutoShape 20"/>
            <p:cNvSpPr>
              <a:spLocks noChangeArrowheads="1"/>
            </p:cNvSpPr>
            <p:nvPr/>
          </p:nvSpPr>
          <p:spPr bwMode="auto">
            <a:xfrm>
              <a:off x="4433" y="3022"/>
              <a:ext cx="1219" cy="227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Fund Transfers </a:t>
              </a:r>
            </a:p>
          </p:txBody>
        </p:sp>
        <p:sp>
          <p:nvSpPr>
            <p:cNvPr id="24590" name="AutoShape 21"/>
            <p:cNvSpPr>
              <a:spLocks noChangeArrowheads="1"/>
            </p:cNvSpPr>
            <p:nvPr/>
          </p:nvSpPr>
          <p:spPr bwMode="auto">
            <a:xfrm>
              <a:off x="4433" y="3317"/>
              <a:ext cx="1219" cy="401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Future Capital </a:t>
              </a:r>
            </a:p>
            <a:p>
              <a:pPr algn="ctr" eaLnBrk="1" hangingPunct="1"/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Reserves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599" y="6096000"/>
            <a:ext cx="42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*SDCs = System Development Charges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5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298216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4" grpId="0"/>
      <p:bldP spid="8205" grpId="0"/>
      <p:bldP spid="8210" grpId="0"/>
      <p:bldP spid="8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Financial Plan Drivers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2399" y="3457576"/>
            <a:ext cx="1803400" cy="1362075"/>
            <a:chOff x="5562399" y="3457576"/>
            <a:chExt cx="1803400" cy="1362075"/>
          </a:xfrm>
        </p:grpSpPr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5562399" y="4143376"/>
              <a:ext cx="1803400" cy="6762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 smtClean="0"/>
                <a:t>SDCs</a:t>
              </a:r>
              <a:endParaRPr lang="en-US" sz="1600" dirty="0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6391073" y="3457576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8478" y="3355976"/>
            <a:ext cx="4389120" cy="1564957"/>
            <a:chOff x="868478" y="3355976"/>
            <a:chExt cx="4389120" cy="1564957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798436" y="3355976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4079673" y="3355976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868478" y="4062413"/>
              <a:ext cx="4389120" cy="858520"/>
              <a:chOff x="1968" y="2064"/>
              <a:chExt cx="3312" cy="816"/>
            </a:xfrm>
            <a:solidFill>
              <a:schemeClr val="accent3"/>
            </a:solidFill>
          </p:grpSpPr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1968" y="2064"/>
                <a:ext cx="3312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latin typeface="Verdana" pitchFamily="34" charset="0"/>
                  </a:rPr>
                  <a:t>Service Charges (Rates)</a:t>
                </a:r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968" y="2352"/>
                <a:ext cx="2100" cy="52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dirty="0">
                    <a:latin typeface="Verdana" pitchFamily="34" charset="0"/>
                  </a:rPr>
                  <a:t>Existing Rate Revenue</a:t>
                </a:r>
              </a:p>
            </p:txBody>
          </p:sp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auto">
              <a:xfrm>
                <a:off x="4061" y="2352"/>
                <a:ext cx="1219" cy="52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dirty="0">
                    <a:latin typeface="Verdana" pitchFamily="34" charset="0"/>
                  </a:rPr>
                  <a:t>Rate increases</a:t>
                </a:r>
              </a:p>
            </p:txBody>
          </p:sp>
        </p:grpSp>
      </p:grpSp>
      <p:grpSp>
        <p:nvGrpSpPr>
          <p:cNvPr id="40" name="Group 32"/>
          <p:cNvGrpSpPr>
            <a:grpSpLocks/>
          </p:cNvGrpSpPr>
          <p:nvPr/>
        </p:nvGrpSpPr>
        <p:grpSpPr bwMode="auto">
          <a:xfrm>
            <a:off x="3976486" y="1371600"/>
            <a:ext cx="3962400" cy="1382713"/>
            <a:chOff x="2811" y="1457"/>
            <a:chExt cx="2496" cy="871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 rot="1872120" flipH="1">
              <a:off x="3429" y="1793"/>
              <a:ext cx="761" cy="535"/>
            </a:xfrm>
            <a:prstGeom prst="downArrow">
              <a:avLst>
                <a:gd name="adj1" fmla="val 50000"/>
                <a:gd name="adj2" fmla="val 2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811" y="1457"/>
              <a:ext cx="2496" cy="35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Master Planning: Regulatory Requirements; Repair &amp; Replacement</a:t>
              </a:r>
            </a:p>
          </p:txBody>
        </p:sp>
      </p:grp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807836" y="2813051"/>
            <a:ext cx="2265362" cy="817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Verdana" panose="020B0604030504040204" pitchFamily="34" charset="0"/>
              </a:rPr>
              <a:t>Operation &amp;     Maintenance Costs</a:t>
            </a: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3184323" y="2792413"/>
            <a:ext cx="4481513" cy="828675"/>
            <a:chOff x="1968" y="2064"/>
            <a:chExt cx="3312" cy="816"/>
          </a:xfrm>
        </p:grpSpPr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968" y="2064"/>
              <a:ext cx="3312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Verdana" panose="020B0604030504040204" pitchFamily="34" charset="0"/>
                </a:rPr>
                <a:t>Capital Improvement Programs (CIP)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1968" y="2352"/>
              <a:ext cx="1488" cy="5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 smtClean="0">
                  <a:latin typeface="Verdana" panose="020B0604030504040204" pitchFamily="34" charset="0"/>
                </a:rPr>
                <a:t>    “</a:t>
              </a:r>
              <a:r>
                <a:rPr lang="en-US" sz="1600" dirty="0">
                  <a:latin typeface="Verdana" panose="020B0604030504040204" pitchFamily="34" charset="0"/>
                </a:rPr>
                <a:t>Operational” 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3456" y="2352"/>
              <a:ext cx="1824" cy="5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 smtClean="0">
                  <a:latin typeface="Verdana" panose="020B0604030504040204" pitchFamily="34" charset="0"/>
                </a:rPr>
                <a:t>   “</a:t>
              </a:r>
              <a:r>
                <a:rPr lang="en-US" sz="1600" dirty="0">
                  <a:latin typeface="Verdana" panose="020B0604030504040204" pitchFamily="34" charset="0"/>
                </a:rPr>
                <a:t>Growth Related” </a:t>
              </a:r>
            </a:p>
          </p:txBody>
        </p:sp>
      </p:grpSp>
      <p:grpSp>
        <p:nvGrpSpPr>
          <p:cNvPr id="48" name="Group 34"/>
          <p:cNvGrpSpPr>
            <a:grpSpLocks/>
          </p:cNvGrpSpPr>
          <p:nvPr/>
        </p:nvGrpSpPr>
        <p:grpSpPr bwMode="auto">
          <a:xfrm>
            <a:off x="30484" y="4994276"/>
            <a:ext cx="3119437" cy="1347787"/>
            <a:chOff x="1129" y="2773"/>
            <a:chExt cx="1936" cy="849"/>
          </a:xfrm>
        </p:grpSpPr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 rot="2278289" flipH="1" flipV="1">
              <a:off x="1951" y="2773"/>
              <a:ext cx="675" cy="453"/>
            </a:xfrm>
            <a:prstGeom prst="downArrow">
              <a:avLst>
                <a:gd name="adj1" fmla="val 50000"/>
                <a:gd name="adj2" fmla="val 2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1129" y="3267"/>
              <a:ext cx="1936" cy="35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Customer</a:t>
              </a:r>
              <a:r>
                <a:rPr lang="en-US" b="1" i="1" dirty="0" smtClean="0">
                  <a:solidFill>
                    <a:schemeClr val="tx1"/>
                  </a:solidFill>
                  <a:latin typeface="Arial Narrow" pitchFamily="34" charset="0"/>
                </a:rPr>
                <a:t>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i="1" dirty="0" smtClean="0">
                  <a:solidFill>
                    <a:schemeClr val="tx1"/>
                  </a:solidFill>
                  <a:latin typeface="Arial Narrow" pitchFamily="34" charset="0"/>
                </a:rPr>
                <a:t>Consumption </a:t>
              </a: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Trends</a:t>
              </a:r>
            </a:p>
          </p:txBody>
        </p:sp>
      </p:grpSp>
      <p:grpSp>
        <p:nvGrpSpPr>
          <p:cNvPr id="51" name="Group 32"/>
          <p:cNvGrpSpPr>
            <a:grpSpLocks/>
          </p:cNvGrpSpPr>
          <p:nvPr/>
        </p:nvGrpSpPr>
        <p:grpSpPr bwMode="auto">
          <a:xfrm>
            <a:off x="3063038" y="4944745"/>
            <a:ext cx="2894166" cy="1434519"/>
            <a:chOff x="3699632" y="5275262"/>
            <a:chExt cx="2894166" cy="1434519"/>
          </a:xfrm>
        </p:grpSpPr>
        <p:sp>
          <p:nvSpPr>
            <p:cNvPr id="52" name="AutoShape 29"/>
            <p:cNvSpPr>
              <a:spLocks noChangeArrowheads="1"/>
            </p:cNvSpPr>
            <p:nvPr/>
          </p:nvSpPr>
          <p:spPr bwMode="auto">
            <a:xfrm flipV="1">
              <a:off x="4557713" y="5275262"/>
              <a:ext cx="1057275" cy="833756"/>
            </a:xfrm>
            <a:prstGeom prst="downArrow">
              <a:avLst>
                <a:gd name="adj1" fmla="val 50000"/>
                <a:gd name="adj2" fmla="val 25901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3699632" y="6146550"/>
              <a:ext cx="2894166" cy="5632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i="1" dirty="0" smtClean="0">
                  <a:solidFill>
                    <a:schemeClr val="tx1"/>
                  </a:solidFill>
                  <a:latin typeface="Arial Narrow" pitchFamily="34" charset="0"/>
                </a:rPr>
                <a:t>Financial</a:t>
              </a:r>
              <a:endParaRPr lang="en-US" b="1" i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 Policies</a:t>
              </a:r>
            </a:p>
          </p:txBody>
        </p:sp>
      </p:grp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1389087" y="1385323"/>
            <a:ext cx="3467100" cy="1366838"/>
            <a:chOff x="2622" y="1261"/>
            <a:chExt cx="2184" cy="861"/>
          </a:xfrm>
        </p:grpSpPr>
        <p:sp>
          <p:nvSpPr>
            <p:cNvPr id="55" name="AutoShape 20"/>
            <p:cNvSpPr>
              <a:spLocks noChangeArrowheads="1"/>
            </p:cNvSpPr>
            <p:nvPr/>
          </p:nvSpPr>
          <p:spPr bwMode="auto">
            <a:xfrm flipH="1">
              <a:off x="3333" y="1584"/>
              <a:ext cx="761" cy="538"/>
            </a:xfrm>
            <a:prstGeom prst="downArrow">
              <a:avLst>
                <a:gd name="adj1" fmla="val 50000"/>
                <a:gd name="adj2" fmla="val 2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2622" y="1261"/>
              <a:ext cx="2184" cy="35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Economic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Factors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1389571"/>
            <a:ext cx="2154916" cy="1374294"/>
            <a:chOff x="0" y="1389571"/>
            <a:chExt cx="2154916" cy="1374294"/>
          </a:xfrm>
        </p:grpSpPr>
        <p:sp>
          <p:nvSpPr>
            <p:cNvPr id="58" name="AutoShape 26"/>
            <p:cNvSpPr>
              <a:spLocks noChangeArrowheads="1"/>
            </p:cNvSpPr>
            <p:nvPr/>
          </p:nvSpPr>
          <p:spPr bwMode="auto">
            <a:xfrm rot="20005783" flipH="1">
              <a:off x="811951" y="1935023"/>
              <a:ext cx="1011292" cy="828842"/>
            </a:xfrm>
            <a:prstGeom prst="downArrow">
              <a:avLst>
                <a:gd name="adj1" fmla="val 50000"/>
                <a:gd name="adj2" fmla="val 2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0" y="1389571"/>
              <a:ext cx="2154916" cy="5635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City Budget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Process</a:t>
              </a:r>
            </a:p>
          </p:txBody>
        </p:sp>
      </p:grpSp>
      <p:grpSp>
        <p:nvGrpSpPr>
          <p:cNvPr id="60" name="Group 33"/>
          <p:cNvGrpSpPr>
            <a:grpSpLocks/>
          </p:cNvGrpSpPr>
          <p:nvPr/>
        </p:nvGrpSpPr>
        <p:grpSpPr bwMode="auto">
          <a:xfrm>
            <a:off x="5791000" y="4919667"/>
            <a:ext cx="2633663" cy="1527176"/>
            <a:chOff x="3178" y="2764"/>
            <a:chExt cx="1659" cy="962"/>
          </a:xfrm>
        </p:grpSpPr>
        <p:sp>
          <p:nvSpPr>
            <p:cNvPr id="61" name="AutoShape 29"/>
            <p:cNvSpPr>
              <a:spLocks noChangeArrowheads="1"/>
            </p:cNvSpPr>
            <p:nvPr/>
          </p:nvSpPr>
          <p:spPr bwMode="auto">
            <a:xfrm rot="19373789" flipV="1">
              <a:off x="3536" y="2764"/>
              <a:ext cx="666" cy="521"/>
            </a:xfrm>
            <a:prstGeom prst="downArrow">
              <a:avLst>
                <a:gd name="adj1" fmla="val 50000"/>
                <a:gd name="adj2" fmla="val 25901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3178" y="3371"/>
              <a:ext cx="1659" cy="35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 Narrow" pitchFamily="34" charset="0"/>
                </a:rPr>
                <a:t>Growth </a:t>
              </a:r>
              <a:r>
                <a:rPr lang="en-US" b="1" i="1" dirty="0" smtClean="0">
                  <a:solidFill>
                    <a:schemeClr val="tx1"/>
                  </a:solidFill>
                  <a:latin typeface="Arial Narrow" pitchFamily="34" charset="0"/>
                </a:rPr>
                <a:t>Trends;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i="1" dirty="0" smtClean="0">
                  <a:solidFill>
                    <a:schemeClr val="tx1"/>
                  </a:solidFill>
                  <a:latin typeface="Arial Narrow" pitchFamily="34" charset="0"/>
                </a:rPr>
                <a:t>Legal Limitations</a:t>
              </a:r>
              <a:endParaRPr lang="en-US" b="1" i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3166" y="6264280"/>
            <a:ext cx="762000" cy="365125"/>
          </a:xfrm>
        </p:spPr>
        <p:txBody>
          <a:bodyPr/>
          <a:lstStyle/>
          <a:p>
            <a:fld id="{457CC585-F2C2-4772-AB83-16C2E4EE412A}" type="slidenum">
              <a:rPr lang="en-US" smtClean="0"/>
              <a:pPr/>
              <a:t>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1951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1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Current Rate Pressures </a:t>
            </a:r>
          </a:p>
        </p:txBody>
      </p:sp>
      <p:sp>
        <p:nvSpPr>
          <p:cNvPr id="256" name="Rectangle 6"/>
          <p:cNvSpPr>
            <a:spLocks noChangeArrowheads="1"/>
          </p:cNvSpPr>
          <p:nvPr/>
        </p:nvSpPr>
        <p:spPr bwMode="auto">
          <a:xfrm>
            <a:off x="533400" y="762000"/>
            <a:ext cx="8534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0070C0"/>
              </a:buClr>
              <a:buSzPct val="85000"/>
            </a:pPr>
            <a:r>
              <a:rPr lang="en-US" sz="2200" b="1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en-US" sz="22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en-US" sz="22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0070C0"/>
              </a:buClr>
              <a:buSzPct val="85000"/>
            </a:pPr>
            <a:endParaRPr lang="en-US" sz="22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en-US" b="1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59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496220"/>
              </p:ext>
            </p:extLst>
          </p:nvPr>
        </p:nvGraphicFramePr>
        <p:xfrm>
          <a:off x="0" y="12954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0" name="TextBox 6"/>
          <p:cNvSpPr txBox="1">
            <a:spLocks noChangeArrowheads="1"/>
          </p:cNvSpPr>
          <p:nvPr/>
        </p:nvSpPr>
        <p:spPr bwMode="auto">
          <a:xfrm rot="21307056">
            <a:off x="3031632" y="3353592"/>
            <a:ext cx="328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Required Rate Increases</a:t>
            </a:r>
          </a:p>
        </p:txBody>
      </p:sp>
      <p:sp>
        <p:nvSpPr>
          <p:cNvPr id="261" name="TextBox 7"/>
          <p:cNvSpPr txBox="1">
            <a:spLocks noChangeArrowheads="1"/>
          </p:cNvSpPr>
          <p:nvPr/>
        </p:nvSpPr>
        <p:spPr bwMode="auto">
          <a:xfrm>
            <a:off x="6248400" y="44958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Upward Pressure</a:t>
            </a:r>
          </a:p>
        </p:txBody>
      </p:sp>
      <p:sp>
        <p:nvSpPr>
          <p:cNvPr id="262" name="TextBox 7"/>
          <p:cNvSpPr txBox="1">
            <a:spLocks noChangeArrowheads="1"/>
          </p:cNvSpPr>
          <p:nvPr/>
        </p:nvSpPr>
        <p:spPr bwMode="auto">
          <a:xfrm>
            <a:off x="1804001" y="212817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Downward Pressure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7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72199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057400"/>
            <a:ext cx="8001000" cy="16001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Capital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73736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845" y="241711"/>
            <a:ext cx="7772400" cy="946594"/>
          </a:xfrm>
        </p:spPr>
        <p:txBody>
          <a:bodyPr/>
          <a:lstStyle/>
          <a:p>
            <a:r>
              <a:rPr lang="en-US" sz="3600" dirty="0" smtClean="0"/>
              <a:t>Capital Improvement Plan (Water) 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817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u"/>
              <a:defRPr sz="36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t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Monotype Sorts" pitchFamily="2" charset="2"/>
              <a:buChar char="v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AF58C3-36D5-4516-B2D1-3F8364276FAE}" type="slidenum">
              <a:rPr lang="en-US" sz="1400" smtClean="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9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255" y="3335711"/>
            <a:ext cx="5394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Projects: </a:t>
            </a:r>
          </a:p>
          <a:p>
            <a:endParaRPr lang="en-US" dirty="0" smtClean="0"/>
          </a:p>
          <a:p>
            <a:r>
              <a:rPr lang="en-US" i="1" dirty="0" smtClean="0"/>
              <a:t>*Redundant Water Supply ($4 m)</a:t>
            </a:r>
          </a:p>
          <a:p>
            <a:r>
              <a:rPr lang="en-US" i="1" dirty="0" smtClean="0"/>
              <a:t>*</a:t>
            </a:r>
            <a:r>
              <a:rPr lang="en-US" i="1" dirty="0" err="1" smtClean="0"/>
              <a:t>Chehalem</a:t>
            </a:r>
            <a:r>
              <a:rPr lang="en-US" i="1" dirty="0" smtClean="0"/>
              <a:t> Drive Extension ($1 m)</a:t>
            </a:r>
          </a:p>
          <a:p>
            <a:r>
              <a:rPr lang="en-US" i="1" dirty="0" smtClean="0"/>
              <a:t>*Bell Pump stations ($2.5 m)</a:t>
            </a:r>
          </a:p>
          <a:p>
            <a:r>
              <a:rPr lang="en-US" i="1" dirty="0" smtClean="0"/>
              <a:t>*Pipe upsizing and replacement ($2 m)</a:t>
            </a:r>
            <a:endParaRPr lang="en-US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10101" y="1629331"/>
          <a:ext cx="8671801" cy="123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Worksheet" r:id="rId4" imgW="6629370" imgH="942988" progId="Excel.Sheet.8">
                  <p:embed/>
                </p:oleObj>
              </mc:Choice>
              <mc:Fallback>
                <p:oleObj name="Worksheet" r:id="rId4" imgW="6629370" imgH="9429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101" y="1629331"/>
                        <a:ext cx="8671801" cy="1233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839" y="3289991"/>
            <a:ext cx="2022406" cy="3047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719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6974</TotalTime>
  <Words>469</Words>
  <Application>Microsoft Office PowerPoint</Application>
  <PresentationFormat>On-screen Show (4:3)</PresentationFormat>
  <Paragraphs>149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Arial</vt:lpstr>
      <vt:lpstr>Arial Narrow</vt:lpstr>
      <vt:lpstr>Calibri</vt:lpstr>
      <vt:lpstr>Constantia</vt:lpstr>
      <vt:lpstr>Courier New</vt:lpstr>
      <vt:lpstr>Times New Roman</vt:lpstr>
      <vt:lpstr>Verdana</vt:lpstr>
      <vt:lpstr>Wingdings 2</vt:lpstr>
      <vt:lpstr>Flow</vt:lpstr>
      <vt:lpstr>Custom Design</vt:lpstr>
      <vt:lpstr>Worksheet</vt:lpstr>
      <vt:lpstr>Town Hall Meeting</vt:lpstr>
      <vt:lpstr>Agenda</vt:lpstr>
      <vt:lpstr>Overview of Rate-Setting Process</vt:lpstr>
      <vt:lpstr>3-Step Rate-Setting Process</vt:lpstr>
      <vt:lpstr>Financial Plan Development</vt:lpstr>
      <vt:lpstr>Financial Plan Drivers</vt:lpstr>
      <vt:lpstr>Current Rate Pressures </vt:lpstr>
      <vt:lpstr>Capital Requirements</vt:lpstr>
      <vt:lpstr>Capital Improvement Plan (Water) </vt:lpstr>
      <vt:lpstr>  Capital Improvement Plan - Wastewater</vt:lpstr>
      <vt:lpstr>Capital Improvement Plan (Stormwater)</vt:lpstr>
      <vt:lpstr>Recommended Revenues &amp; Rates</vt:lpstr>
      <vt:lpstr> Financial Forecast - Water</vt:lpstr>
      <vt:lpstr>  Financial Forecast - Sewer</vt:lpstr>
      <vt:lpstr>  Financial Forecast - Stormwater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Deb Galardi</dc:creator>
  <cp:lastModifiedBy>Matt Zook</cp:lastModifiedBy>
  <cp:revision>508</cp:revision>
  <cp:lastPrinted>2014-02-26T01:18:42Z</cp:lastPrinted>
  <dcterms:created xsi:type="dcterms:W3CDTF">2011-01-02T09:10:00Z</dcterms:created>
  <dcterms:modified xsi:type="dcterms:W3CDTF">2018-03-01T23:52:36Z</dcterms:modified>
</cp:coreProperties>
</file>